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2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6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2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2F23-70D7-4DD5-BD49-3F6869BA6F0A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BBD2-DC61-4007-B299-54F6ECE43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Arial Black" panose="020B0A04020102020204" pitchFamily="34" charset="0"/>
              </a:rPr>
              <a:t>B-13</a:t>
            </a:r>
            <a:r>
              <a:rPr lang="en-US" sz="8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endParaRPr lang="en-US" sz="8000" b="1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8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/>
            </a:r>
            <a:br>
              <a:rPr lang="en-US" sz="8000" b="1" dirty="0">
                <a:solidFill>
                  <a:schemeClr val="tx1"/>
                </a:solidFill>
                <a:latin typeface="Bahnschrift SemiBold" panose="020B0502040204020203" pitchFamily="34" charset="0"/>
              </a:rPr>
            </a:br>
            <a:r>
              <a:rPr lang="en-US" sz="8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THAT’S </a:t>
            </a:r>
            <a:r>
              <a:rPr lang="en-US" sz="8000" b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MY</a:t>
            </a:r>
            <a:r>
              <a:rPr lang="en-US" sz="8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8000" b="1" dirty="0">
                <a:solidFill>
                  <a:schemeClr val="accent2"/>
                </a:solidFill>
                <a:latin typeface="Bahnschrift SemiBold" panose="020B0502040204020203" pitchFamily="34" charset="0"/>
              </a:rPr>
              <a:t>SPOT</a:t>
            </a:r>
            <a:r>
              <a:rPr lang="en-US" sz="8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796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68389"/>
            <a:ext cx="9591675" cy="64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314324"/>
            <a:ext cx="9610725" cy="6306777"/>
          </a:xfrm>
        </p:spPr>
      </p:pic>
    </p:spTree>
    <p:extLst>
      <p:ext uri="{BB962C8B-B14F-4D97-AF65-F5344CB8AC3E}">
        <p14:creationId xmlns:p14="http://schemas.microsoft.com/office/powerpoint/2010/main" val="218670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622" y="1212702"/>
            <a:ext cx="444618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/>
              <a:t>Unmeet Needs				</a:t>
            </a:r>
          </a:p>
          <a:p>
            <a:pPr lvl="1"/>
            <a:r>
              <a:rPr lang="en-US" sz="2800" dirty="0" smtClean="0"/>
              <a:t>Book over-night</a:t>
            </a:r>
          </a:p>
          <a:p>
            <a:pPr lvl="1"/>
            <a:r>
              <a:rPr lang="en-US" sz="2800" dirty="0" smtClean="0"/>
              <a:t>Handicap verification</a:t>
            </a:r>
          </a:p>
          <a:p>
            <a:pPr lvl="1"/>
            <a:r>
              <a:rPr lang="en-US" sz="2800" dirty="0" smtClean="0"/>
              <a:t>Monthly plans</a:t>
            </a:r>
          </a:p>
          <a:p>
            <a:pPr lvl="1"/>
            <a:r>
              <a:rPr lang="en-US" sz="2800" dirty="0" smtClean="0"/>
              <a:t>Piggyback paid spots</a:t>
            </a:r>
          </a:p>
          <a:p>
            <a:pPr lvl="1"/>
            <a:r>
              <a:rPr lang="en-US" sz="2800" dirty="0" smtClean="0"/>
              <a:t>History tracking</a:t>
            </a:r>
          </a:p>
          <a:p>
            <a:pPr lvl="1"/>
            <a:r>
              <a:rPr lang="en-US" sz="2800" dirty="0" smtClean="0"/>
              <a:t>Reminder facility</a:t>
            </a:r>
          </a:p>
          <a:p>
            <a:pPr lvl="1"/>
            <a:r>
              <a:rPr lang="en-US" sz="2800" dirty="0" smtClean="0"/>
              <a:t>Extend timings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14803" y="1212702"/>
            <a:ext cx="4446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/>
              <a:t>Customer Segment				</a:t>
            </a:r>
          </a:p>
          <a:p>
            <a:pPr lvl="1"/>
            <a:r>
              <a:rPr lang="en-US" sz="2800" dirty="0" smtClean="0"/>
              <a:t>Vehicle owners</a:t>
            </a:r>
          </a:p>
          <a:p>
            <a:pPr lvl="1"/>
            <a:r>
              <a:rPr lang="en-US" sz="2800" dirty="0" smtClean="0"/>
              <a:t>Travelling users</a:t>
            </a:r>
          </a:p>
          <a:p>
            <a:pPr lvl="1"/>
            <a:r>
              <a:rPr lang="en-US" sz="2800" dirty="0" smtClean="0"/>
              <a:t>Parking lot owners</a:t>
            </a:r>
          </a:p>
          <a:p>
            <a:pPr lvl="1"/>
            <a:r>
              <a:rPr lang="en-US" sz="2800" dirty="0" smtClean="0"/>
              <a:t>Private parking owners</a:t>
            </a:r>
          </a:p>
          <a:p>
            <a:pPr lvl="1"/>
            <a:r>
              <a:rPr lang="en-US" sz="2800" dirty="0" smtClean="0"/>
              <a:t>Tourists and Travelers</a:t>
            </a:r>
          </a:p>
          <a:p>
            <a:pPr lvl="1"/>
            <a:r>
              <a:rPr lang="en-US" sz="2800" dirty="0" smtClean="0"/>
              <a:t>Cab drivers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06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sz="8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	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68622" y="1212702"/>
            <a:ext cx="4446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3200" b="1" dirty="0" smtClean="0"/>
              <a:t>Unmeet Needs				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Book over-night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Handicap verification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Monthly plans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Piggyback paid spots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History tracking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Reminder facility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Extend timings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9603" y="1212702"/>
            <a:ext cx="4446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/>
              <a:t>Customer Segment				</a:t>
            </a:r>
          </a:p>
          <a:p>
            <a:pPr lvl="1"/>
            <a:r>
              <a:rPr lang="en-US" sz="2800" dirty="0" smtClean="0"/>
              <a:t>Vehicle owners</a:t>
            </a:r>
          </a:p>
          <a:p>
            <a:pPr lvl="1"/>
            <a:r>
              <a:rPr lang="en-US" sz="2800" dirty="0" smtClean="0"/>
              <a:t>Travelling users</a:t>
            </a:r>
          </a:p>
          <a:p>
            <a:pPr lvl="1"/>
            <a:r>
              <a:rPr lang="en-US" sz="2800" dirty="0" smtClean="0"/>
              <a:t>Parking lot owners</a:t>
            </a:r>
          </a:p>
          <a:p>
            <a:pPr lvl="1"/>
            <a:r>
              <a:rPr lang="en-US" sz="2800" dirty="0" smtClean="0"/>
              <a:t>Private parking owners</a:t>
            </a:r>
          </a:p>
          <a:p>
            <a:pPr lvl="1"/>
            <a:r>
              <a:rPr lang="en-US" sz="2800" dirty="0" smtClean="0"/>
              <a:t>Tourists and Travelers</a:t>
            </a:r>
          </a:p>
          <a:p>
            <a:pPr lvl="1"/>
            <a:r>
              <a:rPr lang="en-US" sz="2800" dirty="0" smtClean="0"/>
              <a:t>Cab drivers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36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metha</dc:creator>
  <cp:lastModifiedBy>shubham metha</cp:lastModifiedBy>
  <cp:revision>15</cp:revision>
  <dcterms:created xsi:type="dcterms:W3CDTF">2019-10-18T00:49:59Z</dcterms:created>
  <dcterms:modified xsi:type="dcterms:W3CDTF">2019-12-05T00:32:03Z</dcterms:modified>
</cp:coreProperties>
</file>