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D618-C2B3-45FD-84DA-6D3F3C0BB25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535F-9321-4AA5-A95F-3B3839F2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FGLIVdS_pg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375"/>
            <a:ext cx="9144000" cy="626745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/>
              <a:t>PRD Presentation: on-line</a:t>
            </a:r>
            <a:endParaRPr lang="en-US" dirty="0"/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b="1" dirty="0"/>
              <a:t>Overview:</a:t>
            </a:r>
            <a:endParaRPr lang="en-US" dirty="0"/>
          </a:p>
          <a:p>
            <a:pPr lvl="0" algn="l"/>
            <a:r>
              <a:rPr lang="en-US" dirty="0"/>
              <a:t>All team members should present</a:t>
            </a:r>
          </a:p>
          <a:p>
            <a:pPr lvl="0" algn="l"/>
            <a:r>
              <a:rPr lang="en-US" dirty="0"/>
              <a:t>Demonstrate what you have learned about effective presentations from this class and Steve Jobs</a:t>
            </a:r>
          </a:p>
          <a:p>
            <a:pPr lvl="0" algn="l"/>
            <a:r>
              <a:rPr lang="en-US" dirty="0"/>
              <a:t>Make sure to include (relevant) images, tables and graphs</a:t>
            </a:r>
          </a:p>
          <a:p>
            <a:pPr lvl="0" algn="l"/>
            <a:r>
              <a:rPr lang="en-US" dirty="0"/>
              <a:t>Practice to be on time: </a:t>
            </a:r>
            <a:r>
              <a:rPr lang="en-US" u="sng" dirty="0"/>
              <a:t>Time limit = 10 min</a:t>
            </a:r>
            <a:r>
              <a:rPr lang="en-US" dirty="0"/>
              <a:t> (each min over is 1 point deduction)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b="1" dirty="0"/>
              <a:t>Record your presentation (use BJ, etc.) and share a link to it</a:t>
            </a:r>
            <a:r>
              <a:rPr lang="en-US" dirty="0"/>
              <a:t>: </a:t>
            </a:r>
          </a:p>
          <a:p>
            <a:pPr lvl="0" algn="l"/>
            <a:r>
              <a:rPr lang="en-US" dirty="0"/>
              <a:t>Do a voice over presentation (similar to the presentations I post on </a:t>
            </a:r>
            <a:r>
              <a:rPr lang="en-US" dirty="0" err="1"/>
              <a:t>Tegrity</a:t>
            </a:r>
            <a:r>
              <a:rPr lang="en-US" dirty="0"/>
              <a:t>)</a:t>
            </a:r>
          </a:p>
          <a:p>
            <a:pPr lvl="0" algn="l"/>
            <a:r>
              <a:rPr lang="en-US" dirty="0"/>
              <a:t>Post your video on </a:t>
            </a:r>
            <a:r>
              <a:rPr lang="en-US" dirty="0" err="1"/>
              <a:t>youtube</a:t>
            </a:r>
            <a:r>
              <a:rPr lang="en-US" dirty="0"/>
              <a:t> and post a link on Bb</a:t>
            </a:r>
          </a:p>
          <a:p>
            <a:pPr lvl="0" algn="l"/>
            <a:r>
              <a:rPr lang="en-US" dirty="0"/>
              <a:t>Also, upload there your slides </a:t>
            </a:r>
          </a:p>
          <a:p>
            <a:pPr lvl="0" algn="l"/>
            <a:r>
              <a:rPr lang="en-US" u="sng" dirty="0"/>
              <a:t>Make sure to list all students who actively worked on this Presentation (on Title Slide)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Operational Needs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Projected Coasts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Addressing Risks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Details: 10 slides + Title slide:</a:t>
            </a:r>
            <a:endParaRPr lang="en-US" dirty="0"/>
          </a:p>
          <a:p>
            <a:pPr lvl="0"/>
            <a:r>
              <a:rPr lang="en-US" dirty="0"/>
              <a:t>Quick reminder what is your project is about: Needs and Customer Segments </a:t>
            </a:r>
          </a:p>
          <a:p>
            <a:pPr lvl="0"/>
            <a:r>
              <a:rPr lang="en-US" dirty="0"/>
              <a:t>Proposed solution</a:t>
            </a:r>
          </a:p>
          <a:p>
            <a:pPr lvl="0"/>
            <a:r>
              <a:rPr lang="en-US" dirty="0"/>
              <a:t>VISUAL Storyboard (highlight one use case)</a:t>
            </a:r>
          </a:p>
          <a:p>
            <a:pPr lvl="0"/>
            <a:r>
              <a:rPr lang="en-US" dirty="0"/>
              <a:t>Product Roadmap for Q1-Q4</a:t>
            </a:r>
          </a:p>
          <a:p>
            <a:pPr lvl="0"/>
            <a:r>
              <a:rPr lang="en-US" dirty="0"/>
              <a:t>Product Features </a:t>
            </a:r>
          </a:p>
          <a:p>
            <a:pPr lvl="0"/>
            <a:r>
              <a:rPr lang="en-US" dirty="0"/>
              <a:t>Features of MVP for launch</a:t>
            </a:r>
          </a:p>
          <a:p>
            <a:pPr lvl="0"/>
            <a:r>
              <a:rPr lang="en-US" dirty="0"/>
              <a:t>Key Metrics</a:t>
            </a:r>
          </a:p>
          <a:p>
            <a:pPr lvl="0"/>
            <a:r>
              <a:rPr lang="en-US" dirty="0"/>
              <a:t>Operational Needs </a:t>
            </a:r>
          </a:p>
          <a:p>
            <a:pPr lvl="0"/>
            <a:r>
              <a:rPr lang="en-US" dirty="0"/>
              <a:t>Projected Coasts</a:t>
            </a:r>
          </a:p>
          <a:p>
            <a:pPr lvl="0"/>
            <a:r>
              <a:rPr lang="en-US" dirty="0"/>
              <a:t>Addressing Risks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me share one good example of team work from last year class: </a:t>
            </a:r>
          </a:p>
          <a:p>
            <a:r>
              <a:rPr lang="en-US" u="sng" dirty="0">
                <a:hlinkClick r:id="rId2"/>
              </a:rPr>
              <a:t>https://www.youtube.com/watch?v=uFGLIVdS_pg&amp;feature=youtu.be</a:t>
            </a:r>
            <a:r>
              <a:rPr lang="en-US" dirty="0"/>
              <a:t>  </a:t>
            </a:r>
          </a:p>
          <a:p>
            <a:r>
              <a:rPr lang="en-US" dirty="0"/>
              <a:t>It is an example of good visual slides, good pace, every team member speaks clearly and with passion and they don't read slides. Also, quality of recording is good. </a:t>
            </a:r>
          </a:p>
        </p:txBody>
      </p:sp>
    </p:spTree>
    <p:extLst>
      <p:ext uri="{BB962C8B-B14F-4D97-AF65-F5344CB8AC3E}">
        <p14:creationId xmlns:p14="http://schemas.microsoft.com/office/powerpoint/2010/main" val="4077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650" y="763588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9600" dirty="0" smtClean="0">
                <a:solidFill>
                  <a:schemeClr val="accent4"/>
                </a:solidFill>
              </a:rPr>
              <a:t>B-13</a:t>
            </a:r>
          </a:p>
          <a:p>
            <a:r>
              <a:rPr lang="en-US" sz="9600" b="1" dirty="0" smtClean="0">
                <a:latin typeface="Bahnschrift" panose="020B0502040204020203" pitchFamily="34" charset="0"/>
              </a:rPr>
              <a:t>That’s </a:t>
            </a:r>
            <a:r>
              <a:rPr lang="en-US" sz="9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My Spot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9700" y="3287712"/>
            <a:ext cx="9124950" cy="318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/>
              <a:t>-Shubham Metha</a:t>
            </a:r>
          </a:p>
          <a:p>
            <a:pPr algn="r"/>
            <a:r>
              <a:rPr lang="en-US" sz="3600" dirty="0" smtClean="0"/>
              <a:t>-</a:t>
            </a:r>
          </a:p>
          <a:p>
            <a:pPr algn="r"/>
            <a:r>
              <a:rPr lang="en-US" sz="3600" dirty="0" smtClean="0"/>
              <a:t>-</a:t>
            </a:r>
          </a:p>
          <a:p>
            <a:pPr algn="r"/>
            <a:r>
              <a:rPr lang="en-US" sz="3600" dirty="0" smtClean="0"/>
              <a:t>-</a:t>
            </a:r>
          </a:p>
          <a:p>
            <a:pPr algn="r"/>
            <a:r>
              <a:rPr lang="en-US" sz="3600" dirty="0" smtClean="0"/>
              <a:t>-</a:t>
            </a:r>
          </a:p>
          <a:p>
            <a:pPr algn="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7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VISUAL Storyboard (highlight one use case)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 for Q1-Q4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Product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Features of MVP for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Storyboard (highlight one use case) </vt:lpstr>
      <vt:lpstr>Product Roadmap for Q1-Q4</vt:lpstr>
      <vt:lpstr>Product Features </vt:lpstr>
      <vt:lpstr>Features of MVP for launch</vt:lpstr>
      <vt:lpstr>Key Metrics</vt:lpstr>
      <vt:lpstr>Operational Needs </vt:lpstr>
      <vt:lpstr>Projected Coasts</vt:lpstr>
      <vt:lpstr>Addressing Risks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metha</dc:creator>
  <cp:lastModifiedBy>shubham metha</cp:lastModifiedBy>
  <cp:revision>4</cp:revision>
  <dcterms:created xsi:type="dcterms:W3CDTF">2019-12-01T22:21:21Z</dcterms:created>
  <dcterms:modified xsi:type="dcterms:W3CDTF">2019-12-01T22:41:43Z</dcterms:modified>
</cp:coreProperties>
</file>