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E25AA7-37C3-4985-B37E-92A0CA204C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747046-C9BF-4A19-935A-4314CEDD10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9/19/2023 10:11:21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4C036399-B660-45C1-B318-A24BA8D66F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41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2023-09-19T16:41:23Z</dcterms:created>
  <dcterms:modified xsi:type="dcterms:W3CDTF">2023-09-19T16:41:23Z</dcterms:modified>
</cp:coreProperties>
</file>