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63" r:id="rId5"/>
    <p:sldId id="259" r:id="rId6"/>
    <p:sldId id="257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4A0E0F-F357-4CDD-82DB-D5F386FA4CA0}">
          <p14:sldIdLst>
            <p14:sldId id="256"/>
            <p14:sldId id="262"/>
            <p14:sldId id="261"/>
            <p14:sldId id="263"/>
            <p14:sldId id="259"/>
            <p14:sldId id="25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accent1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B1C1-4E67-49DD-A221-B554830CB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i="0" dirty="0"/>
              <a:t>Predicting aging inventory</a:t>
            </a:r>
          </a:p>
        </p:txBody>
      </p:sp>
    </p:spTree>
    <p:extLst>
      <p:ext uri="{BB962C8B-B14F-4D97-AF65-F5344CB8AC3E}">
        <p14:creationId xmlns:p14="http://schemas.microsoft.com/office/powerpoint/2010/main" val="183044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F4BA-B1B8-439E-8E61-7AB9FF19D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615F6-1856-419E-A896-3BCFC7485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789" y="2396034"/>
            <a:ext cx="5168230" cy="35475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CFBFF-B9D4-4F66-A4D1-8DC559C51ED1}"/>
              </a:ext>
            </a:extLst>
          </p:cNvPr>
          <p:cNvSpPr txBox="1"/>
          <p:nvPr/>
        </p:nvSpPr>
        <p:spPr>
          <a:xfrm>
            <a:off x="7097332" y="803189"/>
            <a:ext cx="607619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solidFill>
                  <a:schemeClr val="accent1"/>
                </a:solidFill>
              </a:rPr>
              <a:t>Features used: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3PL </a:t>
            </a:r>
            <a:r>
              <a:rPr lang="en-IN" sz="2400" dirty="0"/>
              <a:t>id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Inventory id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Category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Company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Target audience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No of days in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3PL</a:t>
            </a:r>
            <a:r>
              <a:rPr lang="en-IN" sz="2400" dirty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Item count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Release year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Selling price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Demand factor</a:t>
            </a:r>
            <a:endParaRPr lang="en-IN" sz="3200" dirty="0">
              <a:solidFill>
                <a:schemeClr val="accent1"/>
              </a:solidFill>
            </a:endParaRPr>
          </a:p>
          <a:p>
            <a:pPr algn="just"/>
            <a:r>
              <a:rPr lang="en-IN" sz="3200" dirty="0">
                <a:solidFill>
                  <a:schemeClr val="accent1"/>
                </a:solidFill>
              </a:rPr>
              <a:t>Assumptions Taken: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Dataset Randomly Generated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2134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3757-09AC-4478-8BB2-4ECFA09D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88" y="348826"/>
            <a:ext cx="3833906" cy="4952492"/>
          </a:xfrm>
        </p:spPr>
        <p:txBody>
          <a:bodyPr>
            <a:normAutofit/>
          </a:bodyPr>
          <a:lstStyle/>
          <a:p>
            <a:r>
              <a:rPr lang="en-IN" sz="4000" dirty="0"/>
              <a:t>Explore the Dataset and AI Models for individual Strategies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17BE3-3516-4C7A-A949-B42474292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97" y="3442715"/>
            <a:ext cx="4432687" cy="31131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D5BB29-F832-4DB6-92C8-E4C2A8A8001F}"/>
              </a:ext>
            </a:extLst>
          </p:cNvPr>
          <p:cNvSpPr txBox="1"/>
          <p:nvPr/>
        </p:nvSpPr>
        <p:spPr>
          <a:xfrm>
            <a:off x="5642019" y="425551"/>
            <a:ext cx="607619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4000" b="1" dirty="0">
                <a:solidFill>
                  <a:schemeClr val="accent1"/>
                </a:solidFill>
              </a:rPr>
              <a:t>Features used for new </a:t>
            </a:r>
            <a:r>
              <a:rPr lang="en-IN" sz="40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3PL</a:t>
            </a:r>
            <a:r>
              <a:rPr lang="en-IN" sz="4000" b="1" dirty="0">
                <a:solidFill>
                  <a:schemeClr val="accent1"/>
                </a:solidFill>
              </a:rPr>
              <a:t>:</a:t>
            </a:r>
          </a:p>
          <a:p>
            <a:pPr algn="just"/>
            <a:r>
              <a:rPr lang="en-IN" sz="4000" b="1" dirty="0">
                <a:solidFill>
                  <a:schemeClr val="accent1"/>
                </a:solidFill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3PL </a:t>
            </a:r>
            <a:r>
              <a:rPr lang="en-IN" sz="2800" dirty="0"/>
              <a:t>id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Inventory id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Category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Company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Target audience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No of days in </a:t>
            </a:r>
            <a:r>
              <a:rPr lang="en-IN" sz="2800" dirty="0">
                <a:latin typeface="Calibri" panose="020F0502020204030204" pitchFamily="34" charset="0"/>
                <a:cs typeface="Calibri" panose="020F0502020204030204" pitchFamily="34" charset="0"/>
              </a:rPr>
              <a:t>3PL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Item count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Release year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Selling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Demand factor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800" dirty="0"/>
              <a:t>Best Selling inventory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15945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376E-6F1F-482D-B181-F4C380F98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AI model for Social Media Inputs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D79A7-28C7-4B59-8239-A97A89CED33B}"/>
              </a:ext>
            </a:extLst>
          </p:cNvPr>
          <p:cNvSpPr txBox="1"/>
          <p:nvPr/>
        </p:nvSpPr>
        <p:spPr>
          <a:xfrm>
            <a:off x="5586991" y="559678"/>
            <a:ext cx="607619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b="1" dirty="0">
                <a:solidFill>
                  <a:schemeClr val="accent1"/>
                </a:solidFill>
              </a:rPr>
              <a:t>Features used for Social media: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3PL </a:t>
            </a:r>
            <a:r>
              <a:rPr lang="en-IN" sz="2400" dirty="0"/>
              <a:t>id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Inventory id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Category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Company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Target audience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No of days in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3PL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Item count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Release year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Selling price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Demand factor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Net Profit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Social inputs used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Predicted Sale</a:t>
            </a:r>
          </a:p>
          <a:p>
            <a:pPr algn="just"/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C2AD3-C8F4-42D9-B8DD-E9288B09A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10880"/>
            <a:ext cx="4580586" cy="31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901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06AC-37BB-43BB-B025-F33D35394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893" y="2589035"/>
            <a:ext cx="7034362" cy="4268965"/>
          </a:xfrm>
        </p:spPr>
        <p:txBody>
          <a:bodyPr>
            <a:normAutofit/>
          </a:bodyPr>
          <a:lstStyle/>
          <a:p>
            <a:r>
              <a:rPr lang="en-IN" sz="5400" dirty="0"/>
              <a:t>DEMONSTRATION OF THE SYSTEM</a:t>
            </a:r>
          </a:p>
        </p:txBody>
      </p:sp>
    </p:spTree>
    <p:extLst>
      <p:ext uri="{BB962C8B-B14F-4D97-AF65-F5344CB8AC3E}">
        <p14:creationId xmlns:p14="http://schemas.microsoft.com/office/powerpoint/2010/main" val="407145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3D11-EEB8-4596-8213-FE1CB7D9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Web development of the system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1C2D5-8DF2-49BF-806C-8F77D44DC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1499" y="194509"/>
            <a:ext cx="4212360" cy="6468981"/>
          </a:xfrm>
        </p:spPr>
      </p:pic>
    </p:spTree>
    <p:extLst>
      <p:ext uri="{BB962C8B-B14F-4D97-AF65-F5344CB8AC3E}">
        <p14:creationId xmlns:p14="http://schemas.microsoft.com/office/powerpoint/2010/main" val="168719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25995-EE3A-4661-9B12-94DCD9A9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833F5-D7FC-4663-9F0C-A877921D5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Using the official dataset, we can find out the people’s history and then use our social media inputs particularly personalized for them.</a:t>
            </a:r>
          </a:p>
          <a:p>
            <a:r>
              <a:rPr lang="en-IN" sz="2400" dirty="0"/>
              <a:t>Prediction of profit can be done on varying the price. New dataset can be made.</a:t>
            </a:r>
          </a:p>
          <a:p>
            <a:r>
              <a:rPr lang="en-IN" sz="2400" dirty="0"/>
              <a:t>Discrepancy report can be automatically generated and inventories having discrepancies can be reported.</a:t>
            </a:r>
          </a:p>
          <a:p>
            <a:r>
              <a:rPr lang="en-IN" sz="2400" dirty="0"/>
              <a:t>Moving to a new 3pl can be updated on the portal itself and the functionality where only a part of Inventory is moved can be implemented </a:t>
            </a:r>
            <a:r>
              <a:rPr lang="en-IN" sz="2400"/>
              <a:t>as well.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24601269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07151B"/>
      </a:dk2>
      <a:lt2>
        <a:srgbClr val="F2F3F3"/>
      </a:lt2>
      <a:accent1>
        <a:srgbClr val="1C546B"/>
      </a:accent1>
      <a:accent2>
        <a:srgbClr val="606968"/>
      </a:accent2>
      <a:accent3>
        <a:srgbClr val="8D8D35"/>
      </a:accent3>
      <a:accent4>
        <a:srgbClr val="D9A142"/>
      </a:accent4>
      <a:accent5>
        <a:srgbClr val="C47023"/>
      </a:accent5>
      <a:accent6>
        <a:srgbClr val="754D64"/>
      </a:accent6>
      <a:hlink>
        <a:srgbClr val="417E93"/>
      </a:hlink>
      <a:folHlink>
        <a:srgbClr val="A76D89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12434FFF-CE4A-40FC-99FF-CA1400F2E6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75</TotalTime>
  <Words>205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Corbel</vt:lpstr>
      <vt:lpstr>Headlines</vt:lpstr>
      <vt:lpstr>Predicting aging inventory</vt:lpstr>
      <vt:lpstr>Our Solution</vt:lpstr>
      <vt:lpstr>Explore the Dataset and AI Models for individual Strategies</vt:lpstr>
      <vt:lpstr>AI model for Social Media Inputs</vt:lpstr>
      <vt:lpstr>DEMONSTRATION OF THE SYSTEM</vt:lpstr>
      <vt:lpstr> Web development of the system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</dc:creator>
  <cp:lastModifiedBy>Shubham</cp:lastModifiedBy>
  <cp:revision>8</cp:revision>
  <dcterms:created xsi:type="dcterms:W3CDTF">2018-11-15T15:22:21Z</dcterms:created>
  <dcterms:modified xsi:type="dcterms:W3CDTF">2018-11-16T03:46:06Z</dcterms:modified>
</cp:coreProperties>
</file>