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4ADE80-939C-4E6D-97F0-6B72FA692B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16B7F8-9405-43F1-9DF8-DE42707D71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23/12/20 4:55:28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008C1374-7FD2-469C-9E8F-8677FCA031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005137"/>
            <a:ext cx="6877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132A708B-44B2-4FF7-A013-8EE89BC736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109FC4D7-728B-4D75-80F6-D97CFA80B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114550"/>
            <a:ext cx="1714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FD27EF61-611E-4E53-BBDB-E98D2035A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114550"/>
            <a:ext cx="1714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E5A32905-1DC9-496C-AE28-0E3C882895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600200"/>
            <a:ext cx="8439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EDB39816-9400-4ECE-A906-C1C3464DB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319212"/>
            <a:ext cx="8439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By Revenue(Top 5)" id="6" name="slide6">
            <a:extLst>
              <a:ext uri="{FF2B5EF4-FFF2-40B4-BE49-F238E27FC236}">
                <a16:creationId xmlns:a16="http://schemas.microsoft.com/office/drawing/2014/main" id="{59595E4A-DD97-46DA-97A9-3AAD7D7717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076450"/>
            <a:ext cx="84391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" id="7" name="slide7">
            <a:extLst>
              <a:ext uri="{FF2B5EF4-FFF2-40B4-BE49-F238E27FC236}">
                <a16:creationId xmlns:a16="http://schemas.microsoft.com/office/drawing/2014/main" id="{6FF73A7E-7309-4A1D-A208-E683AE95D3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024062"/>
            <a:ext cx="84391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CE3DDB12-1871-4204-86E0-42A3AE1D95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2" y="90487"/>
            <a:ext cx="46767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74AB2A54-6E5A-414A-A755-EF7060D676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609850"/>
            <a:ext cx="2305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2020-12-23T11:25:42Z</dcterms:created>
  <dcterms:modified xsi:type="dcterms:W3CDTF">2020-12-23T11:25:42Z</dcterms:modified>
</cp:coreProperties>
</file>