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6BC7D-CD85-9645-9BB7-782423531D7F}"/>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UY"/>
          </a:p>
        </p:txBody>
      </p:sp>
      <p:sp>
        <p:nvSpPr>
          <p:cNvPr id="3" name="Subtítulo 2">
            <a:extLst>
              <a:ext uri="{FF2B5EF4-FFF2-40B4-BE49-F238E27FC236}">
                <a16:creationId xmlns:a16="http://schemas.microsoft.com/office/drawing/2014/main" id="{173F23C4-CA11-464A-A53F-EA89B3038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UY"/>
          </a:p>
        </p:txBody>
      </p:sp>
      <p:sp>
        <p:nvSpPr>
          <p:cNvPr id="4" name="Marcador de fecha 3">
            <a:extLst>
              <a:ext uri="{FF2B5EF4-FFF2-40B4-BE49-F238E27FC236}">
                <a16:creationId xmlns:a16="http://schemas.microsoft.com/office/drawing/2014/main" id="{72805E22-69F7-F54E-AE62-B6777609C84D}"/>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5" name="Marcador de pie de página 4">
            <a:extLst>
              <a:ext uri="{FF2B5EF4-FFF2-40B4-BE49-F238E27FC236}">
                <a16:creationId xmlns:a16="http://schemas.microsoft.com/office/drawing/2014/main" id="{EEAC3281-21EE-C448-B9F8-93405E21F9BE}"/>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4BA795F8-1A6F-134B-B324-103A0A355E63}"/>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422994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89856-727F-1142-819C-DD72C41FC57B}"/>
              </a:ext>
            </a:extLst>
          </p:cNvPr>
          <p:cNvSpPr>
            <a:spLocks noGrp="1"/>
          </p:cNvSpPr>
          <p:nvPr>
            <p:ph type="title"/>
          </p:nvPr>
        </p:nvSpPr>
        <p:spPr/>
        <p:txBody>
          <a:bodyPr/>
          <a:lstStyle/>
          <a:p>
            <a:r>
              <a:rPr lang="es-MX"/>
              <a:t>Haz clic para modificar el estilo de título del patrón</a:t>
            </a:r>
            <a:endParaRPr lang="es-UY"/>
          </a:p>
        </p:txBody>
      </p:sp>
      <p:sp>
        <p:nvSpPr>
          <p:cNvPr id="3" name="Marcador de texto vertical 2">
            <a:extLst>
              <a:ext uri="{FF2B5EF4-FFF2-40B4-BE49-F238E27FC236}">
                <a16:creationId xmlns:a16="http://schemas.microsoft.com/office/drawing/2014/main" id="{DB339142-064A-BD43-B7B2-BCBFA2413F47}"/>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4" name="Marcador de fecha 3">
            <a:extLst>
              <a:ext uri="{FF2B5EF4-FFF2-40B4-BE49-F238E27FC236}">
                <a16:creationId xmlns:a16="http://schemas.microsoft.com/office/drawing/2014/main" id="{64FF68AC-51DA-5F40-AB34-AD567213FD51}"/>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5" name="Marcador de pie de página 4">
            <a:extLst>
              <a:ext uri="{FF2B5EF4-FFF2-40B4-BE49-F238E27FC236}">
                <a16:creationId xmlns:a16="http://schemas.microsoft.com/office/drawing/2014/main" id="{6392152C-BFF1-7447-B3F7-0827C9D7A53B}"/>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EA1C70CE-D33C-6E42-A765-0243EF1AAAA4}"/>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388794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184E847-FC9E-1345-856F-6F2436D7A07A}"/>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UY"/>
          </a:p>
        </p:txBody>
      </p:sp>
      <p:sp>
        <p:nvSpPr>
          <p:cNvPr id="3" name="Marcador de texto vertical 2">
            <a:extLst>
              <a:ext uri="{FF2B5EF4-FFF2-40B4-BE49-F238E27FC236}">
                <a16:creationId xmlns:a16="http://schemas.microsoft.com/office/drawing/2014/main" id="{7D671D62-9078-514D-9FB1-9CC2C3166D8F}"/>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4" name="Marcador de fecha 3">
            <a:extLst>
              <a:ext uri="{FF2B5EF4-FFF2-40B4-BE49-F238E27FC236}">
                <a16:creationId xmlns:a16="http://schemas.microsoft.com/office/drawing/2014/main" id="{B88F0710-0FB5-354B-A5DD-884B1FB955D1}"/>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5" name="Marcador de pie de página 4">
            <a:extLst>
              <a:ext uri="{FF2B5EF4-FFF2-40B4-BE49-F238E27FC236}">
                <a16:creationId xmlns:a16="http://schemas.microsoft.com/office/drawing/2014/main" id="{F30953F4-A483-104B-9025-80030ADD0035}"/>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BF42F38C-7014-294F-89E8-07519EB1A82B}"/>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340593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89D58-F418-1241-8745-B503B53EC67A}"/>
              </a:ext>
            </a:extLst>
          </p:cNvPr>
          <p:cNvSpPr>
            <a:spLocks noGrp="1"/>
          </p:cNvSpPr>
          <p:nvPr>
            <p:ph type="title"/>
          </p:nvPr>
        </p:nvSpPr>
        <p:spPr/>
        <p:txBody>
          <a:bodyPr/>
          <a:lstStyle/>
          <a:p>
            <a:r>
              <a:rPr lang="es-MX"/>
              <a:t>Haz clic para modificar el estilo de título del patrón</a:t>
            </a:r>
            <a:endParaRPr lang="es-UY"/>
          </a:p>
        </p:txBody>
      </p:sp>
      <p:sp>
        <p:nvSpPr>
          <p:cNvPr id="3" name="Marcador de contenido 2">
            <a:extLst>
              <a:ext uri="{FF2B5EF4-FFF2-40B4-BE49-F238E27FC236}">
                <a16:creationId xmlns:a16="http://schemas.microsoft.com/office/drawing/2014/main" id="{AD7E4BAB-A8AB-B241-92D2-CDD5583993A8}"/>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4" name="Marcador de fecha 3">
            <a:extLst>
              <a:ext uri="{FF2B5EF4-FFF2-40B4-BE49-F238E27FC236}">
                <a16:creationId xmlns:a16="http://schemas.microsoft.com/office/drawing/2014/main" id="{24300415-FAD3-A443-8D66-00701272138D}"/>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5" name="Marcador de pie de página 4">
            <a:extLst>
              <a:ext uri="{FF2B5EF4-FFF2-40B4-BE49-F238E27FC236}">
                <a16:creationId xmlns:a16="http://schemas.microsoft.com/office/drawing/2014/main" id="{43C7140C-41F1-8747-B8FE-16A2B774FE4D}"/>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4DC50C80-759D-304D-97B8-375E3D82FA3D}"/>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227304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B55AA-25BA-9B40-9D6D-52042CF89D8D}"/>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UY"/>
          </a:p>
        </p:txBody>
      </p:sp>
      <p:sp>
        <p:nvSpPr>
          <p:cNvPr id="3" name="Marcador de texto 2">
            <a:extLst>
              <a:ext uri="{FF2B5EF4-FFF2-40B4-BE49-F238E27FC236}">
                <a16:creationId xmlns:a16="http://schemas.microsoft.com/office/drawing/2014/main" id="{2CD618B2-9003-6F4E-A63E-99FC0531B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B07ACF40-4738-EB41-A61A-DB185094D3CE}"/>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5" name="Marcador de pie de página 4">
            <a:extLst>
              <a:ext uri="{FF2B5EF4-FFF2-40B4-BE49-F238E27FC236}">
                <a16:creationId xmlns:a16="http://schemas.microsoft.com/office/drawing/2014/main" id="{975EC38E-471E-EA43-B45A-EA7CCC3AD898}"/>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896904CB-9342-234A-A44C-A79B434C57C9}"/>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143731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FFFA3-A49B-8C44-963C-4D72F376A72B}"/>
              </a:ext>
            </a:extLst>
          </p:cNvPr>
          <p:cNvSpPr>
            <a:spLocks noGrp="1"/>
          </p:cNvSpPr>
          <p:nvPr>
            <p:ph type="title"/>
          </p:nvPr>
        </p:nvSpPr>
        <p:spPr/>
        <p:txBody>
          <a:bodyPr/>
          <a:lstStyle/>
          <a:p>
            <a:r>
              <a:rPr lang="es-MX"/>
              <a:t>Haz clic para modificar el estilo de título del patrón</a:t>
            </a:r>
            <a:endParaRPr lang="es-UY"/>
          </a:p>
        </p:txBody>
      </p:sp>
      <p:sp>
        <p:nvSpPr>
          <p:cNvPr id="3" name="Marcador de contenido 2">
            <a:extLst>
              <a:ext uri="{FF2B5EF4-FFF2-40B4-BE49-F238E27FC236}">
                <a16:creationId xmlns:a16="http://schemas.microsoft.com/office/drawing/2014/main" id="{2606A853-2390-0E43-9C40-30ED99EBC07E}"/>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4" name="Marcador de contenido 3">
            <a:extLst>
              <a:ext uri="{FF2B5EF4-FFF2-40B4-BE49-F238E27FC236}">
                <a16:creationId xmlns:a16="http://schemas.microsoft.com/office/drawing/2014/main" id="{89EB27DB-454E-3341-A420-F234D03A3530}"/>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5" name="Marcador de fecha 4">
            <a:extLst>
              <a:ext uri="{FF2B5EF4-FFF2-40B4-BE49-F238E27FC236}">
                <a16:creationId xmlns:a16="http://schemas.microsoft.com/office/drawing/2014/main" id="{30DD7882-D5B0-C54B-ADCA-72F3D73C65D9}"/>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6" name="Marcador de pie de página 5">
            <a:extLst>
              <a:ext uri="{FF2B5EF4-FFF2-40B4-BE49-F238E27FC236}">
                <a16:creationId xmlns:a16="http://schemas.microsoft.com/office/drawing/2014/main" id="{E852966B-FDCE-7F43-9B3C-6C16DECE590B}"/>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DECA4995-3A47-DC41-9FA6-A68A1E51A421}"/>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268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82CDA-40A9-C940-8943-F1FD3AC3FC21}"/>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UY"/>
          </a:p>
        </p:txBody>
      </p:sp>
      <p:sp>
        <p:nvSpPr>
          <p:cNvPr id="3" name="Marcador de texto 2">
            <a:extLst>
              <a:ext uri="{FF2B5EF4-FFF2-40B4-BE49-F238E27FC236}">
                <a16:creationId xmlns:a16="http://schemas.microsoft.com/office/drawing/2014/main" id="{265A1961-A6A9-8A4C-974C-71BFD7B71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82EE8FE1-F33C-C144-9C32-04134ECFB6F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5" name="Marcador de texto 4">
            <a:extLst>
              <a:ext uri="{FF2B5EF4-FFF2-40B4-BE49-F238E27FC236}">
                <a16:creationId xmlns:a16="http://schemas.microsoft.com/office/drawing/2014/main" id="{E4464D95-3048-8447-9294-A13975312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171635D6-247F-E344-B0E8-5DAEEBDB427F}"/>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7" name="Marcador de fecha 6">
            <a:extLst>
              <a:ext uri="{FF2B5EF4-FFF2-40B4-BE49-F238E27FC236}">
                <a16:creationId xmlns:a16="http://schemas.microsoft.com/office/drawing/2014/main" id="{3D3D80C0-99AF-D44A-A12F-3081533E9314}"/>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8" name="Marcador de pie de página 7">
            <a:extLst>
              <a:ext uri="{FF2B5EF4-FFF2-40B4-BE49-F238E27FC236}">
                <a16:creationId xmlns:a16="http://schemas.microsoft.com/office/drawing/2014/main" id="{9E72F041-4D8C-D648-A305-60C2614849B8}"/>
              </a:ext>
            </a:extLst>
          </p:cNvPr>
          <p:cNvSpPr>
            <a:spLocks noGrp="1"/>
          </p:cNvSpPr>
          <p:nvPr>
            <p:ph type="ftr" sz="quarter" idx="11"/>
          </p:nvPr>
        </p:nvSpPr>
        <p:spPr/>
        <p:txBody>
          <a:bodyPr/>
          <a:lstStyle/>
          <a:p>
            <a:endParaRPr lang="es-UY"/>
          </a:p>
        </p:txBody>
      </p:sp>
      <p:sp>
        <p:nvSpPr>
          <p:cNvPr id="9" name="Marcador de número de diapositiva 8">
            <a:extLst>
              <a:ext uri="{FF2B5EF4-FFF2-40B4-BE49-F238E27FC236}">
                <a16:creationId xmlns:a16="http://schemas.microsoft.com/office/drawing/2014/main" id="{013AEEA3-12B1-FD4C-B73C-9EE66234EAA9}"/>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351704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00A0D-18D1-BB42-A4B0-C7CE59BF0E9A}"/>
              </a:ext>
            </a:extLst>
          </p:cNvPr>
          <p:cNvSpPr>
            <a:spLocks noGrp="1"/>
          </p:cNvSpPr>
          <p:nvPr>
            <p:ph type="title"/>
          </p:nvPr>
        </p:nvSpPr>
        <p:spPr/>
        <p:txBody>
          <a:bodyPr/>
          <a:lstStyle/>
          <a:p>
            <a:r>
              <a:rPr lang="es-MX"/>
              <a:t>Haz clic para modificar el estilo de título del patrón</a:t>
            </a:r>
            <a:endParaRPr lang="es-UY"/>
          </a:p>
        </p:txBody>
      </p:sp>
      <p:sp>
        <p:nvSpPr>
          <p:cNvPr id="3" name="Marcador de fecha 2">
            <a:extLst>
              <a:ext uri="{FF2B5EF4-FFF2-40B4-BE49-F238E27FC236}">
                <a16:creationId xmlns:a16="http://schemas.microsoft.com/office/drawing/2014/main" id="{D69BA6B5-6AFB-3643-AACF-8BD340371404}"/>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4" name="Marcador de pie de página 3">
            <a:extLst>
              <a:ext uri="{FF2B5EF4-FFF2-40B4-BE49-F238E27FC236}">
                <a16:creationId xmlns:a16="http://schemas.microsoft.com/office/drawing/2014/main" id="{91E6002B-1D21-7D40-9D4C-ABA82551E41D}"/>
              </a:ext>
            </a:extLst>
          </p:cNvPr>
          <p:cNvSpPr>
            <a:spLocks noGrp="1"/>
          </p:cNvSpPr>
          <p:nvPr>
            <p:ph type="ftr" sz="quarter" idx="11"/>
          </p:nvPr>
        </p:nvSpPr>
        <p:spPr/>
        <p:txBody>
          <a:bodyPr/>
          <a:lstStyle/>
          <a:p>
            <a:endParaRPr lang="es-UY"/>
          </a:p>
        </p:txBody>
      </p:sp>
      <p:sp>
        <p:nvSpPr>
          <p:cNvPr id="5" name="Marcador de número de diapositiva 4">
            <a:extLst>
              <a:ext uri="{FF2B5EF4-FFF2-40B4-BE49-F238E27FC236}">
                <a16:creationId xmlns:a16="http://schemas.microsoft.com/office/drawing/2014/main" id="{D35F795D-6256-7246-A1CF-66D7B77C65D1}"/>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202559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749EDB-8B8A-7447-9101-259DE89869A3}"/>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3" name="Marcador de pie de página 2">
            <a:extLst>
              <a:ext uri="{FF2B5EF4-FFF2-40B4-BE49-F238E27FC236}">
                <a16:creationId xmlns:a16="http://schemas.microsoft.com/office/drawing/2014/main" id="{BA1CD016-49DD-0843-807E-FBC857B53329}"/>
              </a:ext>
            </a:extLst>
          </p:cNvPr>
          <p:cNvSpPr>
            <a:spLocks noGrp="1"/>
          </p:cNvSpPr>
          <p:nvPr>
            <p:ph type="ftr" sz="quarter" idx="11"/>
          </p:nvPr>
        </p:nvSpPr>
        <p:spPr/>
        <p:txBody>
          <a:bodyPr/>
          <a:lstStyle/>
          <a:p>
            <a:endParaRPr lang="es-UY"/>
          </a:p>
        </p:txBody>
      </p:sp>
      <p:sp>
        <p:nvSpPr>
          <p:cNvPr id="4" name="Marcador de número de diapositiva 3">
            <a:extLst>
              <a:ext uri="{FF2B5EF4-FFF2-40B4-BE49-F238E27FC236}">
                <a16:creationId xmlns:a16="http://schemas.microsoft.com/office/drawing/2014/main" id="{C72139A3-693A-3245-9806-CC840BBE4C8A}"/>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373920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867F2-2936-CC45-BDFB-8DF978D8D8D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UY"/>
          </a:p>
        </p:txBody>
      </p:sp>
      <p:sp>
        <p:nvSpPr>
          <p:cNvPr id="3" name="Marcador de contenido 2">
            <a:extLst>
              <a:ext uri="{FF2B5EF4-FFF2-40B4-BE49-F238E27FC236}">
                <a16:creationId xmlns:a16="http://schemas.microsoft.com/office/drawing/2014/main" id="{E7294764-F5E0-5C48-8EDB-D66CDD716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4" name="Marcador de texto 3">
            <a:extLst>
              <a:ext uri="{FF2B5EF4-FFF2-40B4-BE49-F238E27FC236}">
                <a16:creationId xmlns:a16="http://schemas.microsoft.com/office/drawing/2014/main" id="{EF0B13FF-C15A-2A4E-B048-2B75A27D9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AE5CA499-FC9E-F14C-B948-0CC44182F347}"/>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6" name="Marcador de pie de página 5">
            <a:extLst>
              <a:ext uri="{FF2B5EF4-FFF2-40B4-BE49-F238E27FC236}">
                <a16:creationId xmlns:a16="http://schemas.microsoft.com/office/drawing/2014/main" id="{4E0BC65F-055E-AE40-981A-C5EC32BC5150}"/>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42CC9739-B78A-4448-8425-D851A8323643}"/>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123013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F4B30-A0AB-384E-A23A-3210D60828C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UY"/>
          </a:p>
        </p:txBody>
      </p:sp>
      <p:sp>
        <p:nvSpPr>
          <p:cNvPr id="3" name="Marcador de posición de imagen 2">
            <a:extLst>
              <a:ext uri="{FF2B5EF4-FFF2-40B4-BE49-F238E27FC236}">
                <a16:creationId xmlns:a16="http://schemas.microsoft.com/office/drawing/2014/main" id="{6E850B1E-FD62-354A-B6D9-D1A7F0ED8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Marcador de texto 3">
            <a:extLst>
              <a:ext uri="{FF2B5EF4-FFF2-40B4-BE49-F238E27FC236}">
                <a16:creationId xmlns:a16="http://schemas.microsoft.com/office/drawing/2014/main" id="{740B05EA-572B-4340-A40A-218E0608C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5B218E7-84BB-5A4C-9A01-08FD236A105A}"/>
              </a:ext>
            </a:extLst>
          </p:cNvPr>
          <p:cNvSpPr>
            <a:spLocks noGrp="1"/>
          </p:cNvSpPr>
          <p:nvPr>
            <p:ph type="dt" sz="half" idx="10"/>
          </p:nvPr>
        </p:nvSpPr>
        <p:spPr/>
        <p:txBody>
          <a:bodyPr/>
          <a:lstStyle/>
          <a:p>
            <a:fld id="{C75FA643-90FE-3A4D-8D68-1D023E014453}" type="datetimeFigureOut">
              <a:rPr lang="es-UY" smtClean="0"/>
              <a:t>24/3/21</a:t>
            </a:fld>
            <a:endParaRPr lang="es-UY"/>
          </a:p>
        </p:txBody>
      </p:sp>
      <p:sp>
        <p:nvSpPr>
          <p:cNvPr id="6" name="Marcador de pie de página 5">
            <a:extLst>
              <a:ext uri="{FF2B5EF4-FFF2-40B4-BE49-F238E27FC236}">
                <a16:creationId xmlns:a16="http://schemas.microsoft.com/office/drawing/2014/main" id="{8FABFB54-8E07-5C47-9030-BC0C7772AE7B}"/>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DEA7B0E5-54C8-734C-943F-C72FBD9F4805}"/>
              </a:ext>
            </a:extLst>
          </p:cNvPr>
          <p:cNvSpPr>
            <a:spLocks noGrp="1"/>
          </p:cNvSpPr>
          <p:nvPr>
            <p:ph type="sldNum" sz="quarter" idx="12"/>
          </p:nvPr>
        </p:nvSpPr>
        <p:spPr/>
        <p:txBody>
          <a:bodyPr/>
          <a:lstStyle/>
          <a:p>
            <a:fld id="{210A3CCB-7822-C541-A80C-19FAA6AD486D}" type="slidenum">
              <a:rPr lang="es-UY" smtClean="0"/>
              <a:t>‹Nº›</a:t>
            </a:fld>
            <a:endParaRPr lang="es-UY"/>
          </a:p>
        </p:txBody>
      </p:sp>
    </p:spTree>
    <p:extLst>
      <p:ext uri="{BB962C8B-B14F-4D97-AF65-F5344CB8AC3E}">
        <p14:creationId xmlns:p14="http://schemas.microsoft.com/office/powerpoint/2010/main" val="181732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AE43F8C-EFA7-044A-A276-2F320D067F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UY"/>
          </a:p>
        </p:txBody>
      </p:sp>
      <p:sp>
        <p:nvSpPr>
          <p:cNvPr id="3" name="Marcador de texto 2">
            <a:extLst>
              <a:ext uri="{FF2B5EF4-FFF2-40B4-BE49-F238E27FC236}">
                <a16:creationId xmlns:a16="http://schemas.microsoft.com/office/drawing/2014/main" id="{22C4C6A0-F8B5-DF46-88F7-2A7A2AA16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Y"/>
          </a:p>
        </p:txBody>
      </p:sp>
      <p:sp>
        <p:nvSpPr>
          <p:cNvPr id="4" name="Marcador de fecha 3">
            <a:extLst>
              <a:ext uri="{FF2B5EF4-FFF2-40B4-BE49-F238E27FC236}">
                <a16:creationId xmlns:a16="http://schemas.microsoft.com/office/drawing/2014/main" id="{AA86DF93-43BB-7C45-9575-B52822C1A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FA643-90FE-3A4D-8D68-1D023E014453}" type="datetimeFigureOut">
              <a:rPr lang="es-UY" smtClean="0"/>
              <a:t>24/3/21</a:t>
            </a:fld>
            <a:endParaRPr lang="es-UY"/>
          </a:p>
        </p:txBody>
      </p:sp>
      <p:sp>
        <p:nvSpPr>
          <p:cNvPr id="5" name="Marcador de pie de página 4">
            <a:extLst>
              <a:ext uri="{FF2B5EF4-FFF2-40B4-BE49-F238E27FC236}">
                <a16:creationId xmlns:a16="http://schemas.microsoft.com/office/drawing/2014/main" id="{15E8F1C8-83EE-1B4C-95B9-188909D67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Marcador de número de diapositiva 5">
            <a:extLst>
              <a:ext uri="{FF2B5EF4-FFF2-40B4-BE49-F238E27FC236}">
                <a16:creationId xmlns:a16="http://schemas.microsoft.com/office/drawing/2014/main" id="{09B9FB1E-C3B0-C24E-AA05-E036E30CB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A3CCB-7822-C541-A80C-19FAA6AD486D}" type="slidenum">
              <a:rPr lang="es-UY" smtClean="0"/>
              <a:t>‹Nº›</a:t>
            </a:fld>
            <a:endParaRPr lang="es-UY"/>
          </a:p>
        </p:txBody>
      </p:sp>
    </p:spTree>
    <p:extLst>
      <p:ext uri="{BB962C8B-B14F-4D97-AF65-F5344CB8AC3E}">
        <p14:creationId xmlns:p14="http://schemas.microsoft.com/office/powerpoint/2010/main" val="22465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34F23-93F6-D042-9857-FA1EE8B82658}"/>
              </a:ext>
            </a:extLst>
          </p:cNvPr>
          <p:cNvSpPr>
            <a:spLocks noGrp="1"/>
          </p:cNvSpPr>
          <p:nvPr>
            <p:ph type="ctrTitle"/>
          </p:nvPr>
        </p:nvSpPr>
        <p:spPr/>
        <p:txBody>
          <a:bodyPr>
            <a:normAutofit fontScale="90000"/>
          </a:bodyPr>
          <a:lstStyle/>
          <a:p>
            <a:r>
              <a:rPr lang="es-UY" dirty="0"/>
              <a:t>Final Proyect</a:t>
            </a:r>
            <a:br>
              <a:rPr lang="es-UY" dirty="0"/>
            </a:br>
            <a:r>
              <a:rPr lang="es-UY" dirty="0"/>
              <a:t>The Battle of Neighborhoods</a:t>
            </a:r>
            <a:br>
              <a:rPr lang="es-UY" dirty="0"/>
            </a:br>
            <a:endParaRPr lang="es-UY" dirty="0"/>
          </a:p>
        </p:txBody>
      </p:sp>
      <p:sp>
        <p:nvSpPr>
          <p:cNvPr id="3" name="Subtítulo 2">
            <a:extLst>
              <a:ext uri="{FF2B5EF4-FFF2-40B4-BE49-F238E27FC236}">
                <a16:creationId xmlns:a16="http://schemas.microsoft.com/office/drawing/2014/main" id="{8B4982D1-9EBE-0B4F-8715-817B050B3307}"/>
              </a:ext>
            </a:extLst>
          </p:cNvPr>
          <p:cNvSpPr>
            <a:spLocks noGrp="1"/>
          </p:cNvSpPr>
          <p:nvPr>
            <p:ph type="subTitle" idx="1"/>
          </p:nvPr>
        </p:nvSpPr>
        <p:spPr/>
        <p:txBody>
          <a:bodyPr/>
          <a:lstStyle/>
          <a:p>
            <a:endParaRPr lang="es-UY" dirty="0"/>
          </a:p>
        </p:txBody>
      </p:sp>
    </p:spTree>
    <p:extLst>
      <p:ext uri="{BB962C8B-B14F-4D97-AF65-F5344CB8AC3E}">
        <p14:creationId xmlns:p14="http://schemas.microsoft.com/office/powerpoint/2010/main" val="242895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7197E-6CA9-6A45-88E4-5F49A37E6A69}"/>
              </a:ext>
            </a:extLst>
          </p:cNvPr>
          <p:cNvSpPr>
            <a:spLocks noGrp="1"/>
          </p:cNvSpPr>
          <p:nvPr>
            <p:ph type="title"/>
          </p:nvPr>
        </p:nvSpPr>
        <p:spPr/>
        <p:txBody>
          <a:bodyPr/>
          <a:lstStyle/>
          <a:p>
            <a:r>
              <a:rPr lang="es-UY" dirty="0"/>
              <a:t>Contents</a:t>
            </a:r>
          </a:p>
        </p:txBody>
      </p:sp>
      <p:sp>
        <p:nvSpPr>
          <p:cNvPr id="3" name="Marcador de contenido 2">
            <a:extLst>
              <a:ext uri="{FF2B5EF4-FFF2-40B4-BE49-F238E27FC236}">
                <a16:creationId xmlns:a16="http://schemas.microsoft.com/office/drawing/2014/main" id="{A199460F-F510-DC4D-846C-8E621F2F661F}"/>
              </a:ext>
            </a:extLst>
          </p:cNvPr>
          <p:cNvSpPr>
            <a:spLocks noGrp="1"/>
          </p:cNvSpPr>
          <p:nvPr>
            <p:ph idx="1"/>
          </p:nvPr>
        </p:nvSpPr>
        <p:spPr/>
        <p:txBody>
          <a:bodyPr/>
          <a:lstStyle/>
          <a:p>
            <a:r>
              <a:rPr lang="es-UY" dirty="0"/>
              <a:t>Introduction</a:t>
            </a:r>
          </a:p>
          <a:p>
            <a:r>
              <a:rPr lang="es-UY" dirty="0"/>
              <a:t>Data Section</a:t>
            </a:r>
          </a:p>
          <a:p>
            <a:r>
              <a:rPr lang="es-UY" dirty="0"/>
              <a:t>Methodology Section</a:t>
            </a:r>
          </a:p>
          <a:p>
            <a:r>
              <a:rPr lang="es-UY" dirty="0"/>
              <a:t>Results Section</a:t>
            </a:r>
          </a:p>
          <a:p>
            <a:r>
              <a:rPr lang="es-UY" dirty="0"/>
              <a:t>Discussion Section</a:t>
            </a:r>
          </a:p>
          <a:p>
            <a:r>
              <a:rPr lang="es-UY" dirty="0"/>
              <a:t>Conclusion Section</a:t>
            </a:r>
          </a:p>
          <a:p>
            <a:endParaRPr lang="es-UY" dirty="0"/>
          </a:p>
        </p:txBody>
      </p:sp>
    </p:spTree>
    <p:extLst>
      <p:ext uri="{BB962C8B-B14F-4D97-AF65-F5344CB8AC3E}">
        <p14:creationId xmlns:p14="http://schemas.microsoft.com/office/powerpoint/2010/main" val="213631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A852C-274E-D343-BDF1-D116FDE5EC95}"/>
              </a:ext>
            </a:extLst>
          </p:cNvPr>
          <p:cNvSpPr>
            <a:spLocks noGrp="1"/>
          </p:cNvSpPr>
          <p:nvPr>
            <p:ph type="title"/>
          </p:nvPr>
        </p:nvSpPr>
        <p:spPr/>
        <p:txBody>
          <a:bodyPr/>
          <a:lstStyle/>
          <a:p>
            <a:r>
              <a:rPr lang="es-UY" dirty="0"/>
              <a:t>Introduction:</a:t>
            </a:r>
            <a:br>
              <a:rPr lang="es-UY" dirty="0"/>
            </a:br>
            <a:endParaRPr lang="es-UY" dirty="0"/>
          </a:p>
        </p:txBody>
      </p:sp>
      <p:sp>
        <p:nvSpPr>
          <p:cNvPr id="3" name="Marcador de contenido 2">
            <a:extLst>
              <a:ext uri="{FF2B5EF4-FFF2-40B4-BE49-F238E27FC236}">
                <a16:creationId xmlns:a16="http://schemas.microsoft.com/office/drawing/2014/main" id="{ADF691CC-6AF0-664A-920E-6EFBD772369B}"/>
              </a:ext>
            </a:extLst>
          </p:cNvPr>
          <p:cNvSpPr>
            <a:spLocks noGrp="1"/>
          </p:cNvSpPr>
          <p:nvPr>
            <p:ph idx="1"/>
          </p:nvPr>
        </p:nvSpPr>
        <p:spPr/>
        <p:txBody>
          <a:bodyPr>
            <a:normAutofit lnSpcReduction="10000"/>
          </a:bodyPr>
          <a:lstStyle/>
          <a:p>
            <a:r>
              <a:rPr lang="es-UY" dirty="0"/>
              <a:t>The purpose of this Capstone Project is to help people in exploring better facilities around their neighborhood. It will help people making smart and efficient decision on selecting great neighborhood out of numbers of other neighborhoods in Scarborough, Toranto.</a:t>
            </a:r>
          </a:p>
          <a:p>
            <a:r>
              <a:rPr lang="es-UY"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freash and waste water and excrement conveyed in sewers and recreational facilities.</a:t>
            </a:r>
          </a:p>
        </p:txBody>
      </p:sp>
    </p:spTree>
    <p:extLst>
      <p:ext uri="{BB962C8B-B14F-4D97-AF65-F5344CB8AC3E}">
        <p14:creationId xmlns:p14="http://schemas.microsoft.com/office/powerpoint/2010/main" val="135359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FD2E3-BE7C-7D40-81B5-0FFE5D7F5F99}"/>
              </a:ext>
            </a:extLst>
          </p:cNvPr>
          <p:cNvSpPr>
            <a:spLocks noGrp="1"/>
          </p:cNvSpPr>
          <p:nvPr>
            <p:ph type="title"/>
          </p:nvPr>
        </p:nvSpPr>
        <p:spPr/>
        <p:txBody>
          <a:bodyPr/>
          <a:lstStyle/>
          <a:p>
            <a:r>
              <a:rPr lang="es-UY" dirty="0"/>
              <a:t>Data Section</a:t>
            </a:r>
            <a:br>
              <a:rPr lang="es-UY" dirty="0"/>
            </a:br>
            <a:endParaRPr lang="es-UY" dirty="0"/>
          </a:p>
        </p:txBody>
      </p:sp>
      <p:sp>
        <p:nvSpPr>
          <p:cNvPr id="3" name="Marcador de contenido 2">
            <a:extLst>
              <a:ext uri="{FF2B5EF4-FFF2-40B4-BE49-F238E27FC236}">
                <a16:creationId xmlns:a16="http://schemas.microsoft.com/office/drawing/2014/main" id="{25114D20-36C3-AC45-A1B7-52F8FE94958F}"/>
              </a:ext>
            </a:extLst>
          </p:cNvPr>
          <p:cNvSpPr>
            <a:spLocks noGrp="1"/>
          </p:cNvSpPr>
          <p:nvPr>
            <p:ph idx="1"/>
          </p:nvPr>
        </p:nvSpPr>
        <p:spPr>
          <a:xfrm>
            <a:off x="0" y="1203767"/>
            <a:ext cx="5694744" cy="4815491"/>
          </a:xfrm>
        </p:spPr>
        <p:txBody>
          <a:bodyPr>
            <a:normAutofit lnSpcReduction="10000"/>
          </a:bodyPr>
          <a:lstStyle/>
          <a:p>
            <a:r>
              <a:rPr lang="es-UY" dirty="0"/>
              <a:t>The data retrieved from Foursquare contained information of venues within a specified distance of the longitude and latitude of the postcodes. The information obtained per venue as follows:</a:t>
            </a:r>
          </a:p>
          <a:p>
            <a:r>
              <a:rPr lang="es-UY" dirty="0"/>
              <a:t>1. Neighborhood 2. Neighborhood Latitude 3. Neighborhood Longitude 4. Venue 5. Name of the venue e.g. the name of a store or restaurant 6. Venue Latitude 7. Venue Longitude 8. Venue Category</a:t>
            </a:r>
          </a:p>
        </p:txBody>
      </p:sp>
      <p:pic>
        <p:nvPicPr>
          <p:cNvPr id="1026" name="Picture 2">
            <a:extLst>
              <a:ext uri="{FF2B5EF4-FFF2-40B4-BE49-F238E27FC236}">
                <a16:creationId xmlns:a16="http://schemas.microsoft.com/office/drawing/2014/main" id="{9A30C4D4-E6A2-A443-A5AB-C86A1EACB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313" y="1872808"/>
            <a:ext cx="6483687" cy="396432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7F66876-7450-DE4C-831E-74E5BD1C957D}"/>
              </a:ext>
            </a:extLst>
          </p:cNvPr>
          <p:cNvSpPr txBox="1"/>
          <p:nvPr/>
        </p:nvSpPr>
        <p:spPr>
          <a:xfrm flipH="1">
            <a:off x="7893934" y="1321356"/>
            <a:ext cx="2974694" cy="369332"/>
          </a:xfrm>
          <a:prstGeom prst="rect">
            <a:avLst/>
          </a:prstGeom>
          <a:noFill/>
        </p:spPr>
        <p:txBody>
          <a:bodyPr wrap="square" rtlCol="0">
            <a:spAutoFit/>
          </a:bodyPr>
          <a:lstStyle/>
          <a:p>
            <a:r>
              <a:rPr lang="es-UY" dirty="0"/>
              <a:t>Map of Scarborought</a:t>
            </a:r>
          </a:p>
        </p:txBody>
      </p:sp>
    </p:spTree>
    <p:extLst>
      <p:ext uri="{BB962C8B-B14F-4D97-AF65-F5344CB8AC3E}">
        <p14:creationId xmlns:p14="http://schemas.microsoft.com/office/powerpoint/2010/main" val="179856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919C6-C067-2842-B1EE-B9D52CF29150}"/>
              </a:ext>
            </a:extLst>
          </p:cNvPr>
          <p:cNvSpPr>
            <a:spLocks noGrp="1"/>
          </p:cNvSpPr>
          <p:nvPr>
            <p:ph type="title"/>
          </p:nvPr>
        </p:nvSpPr>
        <p:spPr/>
        <p:txBody>
          <a:bodyPr/>
          <a:lstStyle/>
          <a:p>
            <a:r>
              <a:rPr lang="es-UY" dirty="0"/>
              <a:t>Methodology Section</a:t>
            </a:r>
            <a:br>
              <a:rPr lang="es-UY" dirty="0"/>
            </a:br>
            <a:endParaRPr lang="es-UY" dirty="0"/>
          </a:p>
        </p:txBody>
      </p:sp>
      <p:sp>
        <p:nvSpPr>
          <p:cNvPr id="3" name="Marcador de contenido 2">
            <a:extLst>
              <a:ext uri="{FF2B5EF4-FFF2-40B4-BE49-F238E27FC236}">
                <a16:creationId xmlns:a16="http://schemas.microsoft.com/office/drawing/2014/main" id="{D0FAD592-0C42-784F-91B6-C60460AF60BD}"/>
              </a:ext>
            </a:extLst>
          </p:cNvPr>
          <p:cNvSpPr>
            <a:spLocks noGrp="1"/>
          </p:cNvSpPr>
          <p:nvPr>
            <p:ph idx="1"/>
          </p:nvPr>
        </p:nvSpPr>
        <p:spPr>
          <a:xfrm>
            <a:off x="0" y="1871924"/>
            <a:ext cx="5365830" cy="4351338"/>
          </a:xfrm>
        </p:spPr>
        <p:txBody>
          <a:bodyPr/>
          <a:lstStyle/>
          <a:p>
            <a:r>
              <a:rPr lang="es-UY"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marL="0" indent="0">
              <a:buNone/>
            </a:pPr>
            <a:endParaRPr lang="es-UY" dirty="0"/>
          </a:p>
        </p:txBody>
      </p:sp>
      <p:pic>
        <p:nvPicPr>
          <p:cNvPr id="2050" name="Picture 2">
            <a:extLst>
              <a:ext uri="{FF2B5EF4-FFF2-40B4-BE49-F238E27FC236}">
                <a16:creationId xmlns:a16="http://schemas.microsoft.com/office/drawing/2014/main" id="{0331F6E9-774D-384D-9108-09355B9A3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624" y="2363105"/>
            <a:ext cx="6838376" cy="386015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F9F413D-7621-7341-8FE9-28A816E5FF68}"/>
              </a:ext>
            </a:extLst>
          </p:cNvPr>
          <p:cNvSpPr txBox="1"/>
          <p:nvPr/>
        </p:nvSpPr>
        <p:spPr>
          <a:xfrm>
            <a:off x="6826172" y="1871924"/>
            <a:ext cx="4514127" cy="369332"/>
          </a:xfrm>
          <a:prstGeom prst="rect">
            <a:avLst/>
          </a:prstGeom>
          <a:noFill/>
        </p:spPr>
        <p:txBody>
          <a:bodyPr wrap="square" rtlCol="0">
            <a:spAutoFit/>
          </a:bodyPr>
          <a:lstStyle/>
          <a:p>
            <a:r>
              <a:rPr lang="es-UY" b="1" dirty="0"/>
              <a:t>Most Common Venues near Neighborhood</a:t>
            </a:r>
            <a:endParaRPr lang="es-UY" dirty="0"/>
          </a:p>
        </p:txBody>
      </p:sp>
    </p:spTree>
    <p:extLst>
      <p:ext uri="{BB962C8B-B14F-4D97-AF65-F5344CB8AC3E}">
        <p14:creationId xmlns:p14="http://schemas.microsoft.com/office/powerpoint/2010/main" val="245236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A17F5-6597-EC4D-8207-E08C4ADA36C8}"/>
              </a:ext>
            </a:extLst>
          </p:cNvPr>
          <p:cNvSpPr>
            <a:spLocks noGrp="1"/>
          </p:cNvSpPr>
          <p:nvPr>
            <p:ph type="title"/>
          </p:nvPr>
        </p:nvSpPr>
        <p:spPr/>
        <p:txBody>
          <a:bodyPr/>
          <a:lstStyle/>
          <a:p>
            <a:r>
              <a:rPr lang="es-UY" dirty="0"/>
              <a:t>Results Section</a:t>
            </a:r>
            <a:br>
              <a:rPr lang="es-UY" dirty="0"/>
            </a:br>
            <a:endParaRPr lang="es-UY" dirty="0"/>
          </a:p>
        </p:txBody>
      </p:sp>
      <p:pic>
        <p:nvPicPr>
          <p:cNvPr id="3074" name="Picture 2">
            <a:extLst>
              <a:ext uri="{FF2B5EF4-FFF2-40B4-BE49-F238E27FC236}">
                <a16:creationId xmlns:a16="http://schemas.microsoft.com/office/drawing/2014/main" id="{0668C4F7-90D4-6E49-A9CA-289DE4A59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6797"/>
            <a:ext cx="6407123" cy="41699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C697FCD-02A5-BB45-9F7C-0DB99CC8C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714" y="1906797"/>
            <a:ext cx="5236247" cy="443889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291F3256-C7D2-304C-9D94-AD17F5DAC67A}"/>
              </a:ext>
            </a:extLst>
          </p:cNvPr>
          <p:cNvSpPr txBox="1"/>
          <p:nvPr/>
        </p:nvSpPr>
        <p:spPr>
          <a:xfrm>
            <a:off x="1203069" y="1245666"/>
            <a:ext cx="4000982" cy="369332"/>
          </a:xfrm>
          <a:prstGeom prst="rect">
            <a:avLst/>
          </a:prstGeom>
          <a:noFill/>
        </p:spPr>
        <p:txBody>
          <a:bodyPr wrap="square" rtlCol="0">
            <a:spAutoFit/>
          </a:bodyPr>
          <a:lstStyle/>
          <a:p>
            <a:r>
              <a:rPr lang="es-UY" b="1" dirty="0"/>
              <a:t>Map of Clusters in Scarborough</a:t>
            </a:r>
            <a:endParaRPr lang="es-UY" dirty="0"/>
          </a:p>
        </p:txBody>
      </p:sp>
      <p:sp>
        <p:nvSpPr>
          <p:cNvPr id="5" name="CuadroTexto 4">
            <a:extLst>
              <a:ext uri="{FF2B5EF4-FFF2-40B4-BE49-F238E27FC236}">
                <a16:creationId xmlns:a16="http://schemas.microsoft.com/office/drawing/2014/main" id="{920A5412-DE02-8A4E-918C-C27256EE12CF}"/>
              </a:ext>
            </a:extLst>
          </p:cNvPr>
          <p:cNvSpPr txBox="1"/>
          <p:nvPr/>
        </p:nvSpPr>
        <p:spPr>
          <a:xfrm>
            <a:off x="6756652" y="1239878"/>
            <a:ext cx="4928373" cy="369332"/>
          </a:xfrm>
          <a:prstGeom prst="rect">
            <a:avLst/>
          </a:prstGeom>
          <a:noFill/>
        </p:spPr>
        <p:txBody>
          <a:bodyPr wrap="square" rtlCol="0">
            <a:spAutoFit/>
          </a:bodyPr>
          <a:lstStyle/>
          <a:p>
            <a:r>
              <a:rPr lang="es-UY" b="1" dirty="0"/>
              <a:t>Average Housing Price by Clusters in Scarborough</a:t>
            </a:r>
            <a:endParaRPr lang="es-UY" dirty="0"/>
          </a:p>
        </p:txBody>
      </p:sp>
    </p:spTree>
    <p:extLst>
      <p:ext uri="{BB962C8B-B14F-4D97-AF65-F5344CB8AC3E}">
        <p14:creationId xmlns:p14="http://schemas.microsoft.com/office/powerpoint/2010/main" val="37716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24811-8B8F-904B-B221-5984AD7CE507}"/>
              </a:ext>
            </a:extLst>
          </p:cNvPr>
          <p:cNvSpPr>
            <a:spLocks noGrp="1"/>
          </p:cNvSpPr>
          <p:nvPr>
            <p:ph type="title"/>
          </p:nvPr>
        </p:nvSpPr>
        <p:spPr/>
        <p:txBody>
          <a:bodyPr/>
          <a:lstStyle/>
          <a:p>
            <a:r>
              <a:rPr lang="es-UY" dirty="0"/>
              <a:t>Discussion Section</a:t>
            </a:r>
            <a:br>
              <a:rPr lang="es-UY" dirty="0"/>
            </a:br>
            <a:endParaRPr lang="es-UY" dirty="0"/>
          </a:p>
        </p:txBody>
      </p:sp>
      <p:sp>
        <p:nvSpPr>
          <p:cNvPr id="3" name="Marcador de contenido 2">
            <a:extLst>
              <a:ext uri="{FF2B5EF4-FFF2-40B4-BE49-F238E27FC236}">
                <a16:creationId xmlns:a16="http://schemas.microsoft.com/office/drawing/2014/main" id="{BD86842D-4394-EF4E-8407-E5C7971CA333}"/>
              </a:ext>
            </a:extLst>
          </p:cNvPr>
          <p:cNvSpPr>
            <a:spLocks noGrp="1"/>
          </p:cNvSpPr>
          <p:nvPr>
            <p:ph idx="1"/>
          </p:nvPr>
        </p:nvSpPr>
        <p:spPr/>
        <p:txBody>
          <a:bodyPr/>
          <a:lstStyle/>
          <a:p>
            <a:r>
              <a:rPr lang="es-UY" dirty="0"/>
              <a:t>The major purpose of this project, is to suggest a better neighborhood in a new city for the person who are shiffting there. Social presence in society in terms of like minded people. Connectivity to the airport, bus stand, city center, markets and other daily needs things nearby.</a:t>
            </a:r>
          </a:p>
          <a:p>
            <a:r>
              <a:rPr lang="es-UY" dirty="0"/>
              <a:t>Sorted list of house in terms of housing prices in a ascending or descending order</a:t>
            </a:r>
          </a:p>
          <a:p>
            <a:r>
              <a:rPr lang="es-UY" dirty="0"/>
              <a:t>Sorted list of schools in terms of location, fees, rating and reviews</a:t>
            </a:r>
          </a:p>
          <a:p>
            <a:pPr marL="0" indent="0">
              <a:buNone/>
            </a:pPr>
            <a:endParaRPr lang="es-UY" dirty="0"/>
          </a:p>
        </p:txBody>
      </p:sp>
    </p:spTree>
    <p:extLst>
      <p:ext uri="{BB962C8B-B14F-4D97-AF65-F5344CB8AC3E}">
        <p14:creationId xmlns:p14="http://schemas.microsoft.com/office/powerpoint/2010/main" val="368788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A504A-ABAC-5942-8C5D-5F1D429E7C78}"/>
              </a:ext>
            </a:extLst>
          </p:cNvPr>
          <p:cNvSpPr>
            <a:spLocks noGrp="1"/>
          </p:cNvSpPr>
          <p:nvPr>
            <p:ph type="title"/>
          </p:nvPr>
        </p:nvSpPr>
        <p:spPr/>
        <p:txBody>
          <a:bodyPr/>
          <a:lstStyle/>
          <a:p>
            <a:r>
              <a:rPr lang="es-UY" dirty="0"/>
              <a:t>Conclusion Section</a:t>
            </a:r>
            <a:br>
              <a:rPr lang="es-UY" dirty="0"/>
            </a:br>
            <a:endParaRPr lang="es-UY" dirty="0"/>
          </a:p>
        </p:txBody>
      </p:sp>
      <p:sp>
        <p:nvSpPr>
          <p:cNvPr id="3" name="Marcador de contenido 2">
            <a:extLst>
              <a:ext uri="{FF2B5EF4-FFF2-40B4-BE49-F238E27FC236}">
                <a16:creationId xmlns:a16="http://schemas.microsoft.com/office/drawing/2014/main" id="{9BF5BCFC-515A-554B-9722-B0C59F325B49}"/>
              </a:ext>
            </a:extLst>
          </p:cNvPr>
          <p:cNvSpPr>
            <a:spLocks noGrp="1"/>
          </p:cNvSpPr>
          <p:nvPr>
            <p:ph idx="1"/>
          </p:nvPr>
        </p:nvSpPr>
        <p:spPr/>
        <p:txBody>
          <a:bodyPr>
            <a:normAutofit lnSpcReduction="10000"/>
          </a:bodyPr>
          <a:lstStyle/>
          <a:p>
            <a:r>
              <a:rPr lang="es-UY" dirty="0"/>
              <a:t>In this Capstone project, using k-means cluster algorithm I separated the neighborhood into 10(Ten) different clusters and for 103 different lattitude and logitude from dataset, which have very-similar neighborhoods around them. Using the charts above results presented to a particular neighborhood based on average house prices and school rating have been made.</a:t>
            </a:r>
          </a:p>
          <a:p>
            <a:r>
              <a:rPr lang="es-UY" dirty="0"/>
              <a:t>This project has shown me a practical application to resolve a real situation that has impacting personal and financial impact using Data Science tools.</a:t>
            </a:r>
            <a:br>
              <a:rPr lang="es-UY" dirty="0"/>
            </a:br>
            <a:r>
              <a:rPr lang="es-UY" dirty="0"/>
              <a:t>The mapping with Folium is a very powerful technique to consolidate information and make the analysis and decision better with confidence.</a:t>
            </a:r>
          </a:p>
        </p:txBody>
      </p:sp>
    </p:spTree>
    <p:extLst>
      <p:ext uri="{BB962C8B-B14F-4D97-AF65-F5344CB8AC3E}">
        <p14:creationId xmlns:p14="http://schemas.microsoft.com/office/powerpoint/2010/main" val="40971457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500</Words>
  <Application>Microsoft Macintosh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Final Proyect The Battle of Neighborhoods </vt:lpstr>
      <vt:lpstr>Contents</vt:lpstr>
      <vt:lpstr>Introduction: </vt:lpstr>
      <vt:lpstr>Data Section </vt:lpstr>
      <vt:lpstr>Methodology Section </vt:lpstr>
      <vt:lpstr>Results Section </vt:lpstr>
      <vt:lpstr>Discussion Section </vt:lpstr>
      <vt:lpstr>Conclusion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Proyect The Battle of Neighborhoods </dc:title>
  <dc:creator>diegoabbaplast@outlook.com</dc:creator>
  <cp:lastModifiedBy>diegoabbaplast@outlook.com</cp:lastModifiedBy>
  <cp:revision>2</cp:revision>
  <dcterms:created xsi:type="dcterms:W3CDTF">2021-03-24T03:24:54Z</dcterms:created>
  <dcterms:modified xsi:type="dcterms:W3CDTF">2021-03-24T03:38:15Z</dcterms:modified>
</cp:coreProperties>
</file>