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2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B39F8-3396-4689-9A62-0A109B8B34BF}" v="53" dt="2023-08-11T08:55:01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18" autoAdjust="0"/>
    <p:restoredTop sz="86405" autoAdjust="0"/>
  </p:normalViewPr>
  <p:slideViewPr>
    <p:cSldViewPr snapToGrid="0">
      <p:cViewPr>
        <p:scale>
          <a:sx n="66" d="100"/>
          <a:sy n="66" d="100"/>
        </p:scale>
        <p:origin x="172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DBB9E-D2C6-441A-ACDD-30BAC5DDC05D}" type="datetimeFigureOut">
              <a:rPr lang="en-US" smtClean="0"/>
              <a:t>11-Aug-23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58F9C-219F-4D28-A85F-6E11965C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58F9C-219F-4D28-A85F-6E11965C09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8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328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8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293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15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4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7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9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8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1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7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41EE-792F-3EF8-1D8D-BD4F11081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5789" y="-1761609"/>
            <a:ext cx="7806580" cy="2961746"/>
          </a:xfrm>
        </p:spPr>
        <p:txBody>
          <a:bodyPr/>
          <a:lstStyle/>
          <a:p>
            <a:r>
              <a:rPr lang="en-US" b="1" dirty="0">
                <a:latin typeface="Broadway" panose="04040905080B02020502" pitchFamily="82" charset="0"/>
              </a:rPr>
              <a:t>A Project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53DAD-B7B7-915F-9EBA-2C44829B6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220" y="1957893"/>
            <a:ext cx="8823617" cy="2246769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atin typeface="Algerian" panose="04020705040A02060702" pitchFamily="82" charset="0"/>
              </a:rPr>
              <a:t>Supply chain analysis</a:t>
            </a:r>
          </a:p>
          <a:p>
            <a:pPr algn="ctr"/>
            <a:r>
              <a:rPr lang="en-US" sz="6600" b="1" dirty="0">
                <a:highlight>
                  <a:srgbClr val="FFFF00"/>
                </a:highlight>
                <a:latin typeface="Algerian" panose="04020705040A02060702" pitchFamily="82" charset="0"/>
              </a:rPr>
              <a:t>                                           </a:t>
            </a:r>
            <a:br>
              <a:rPr lang="en-US" dirty="0"/>
            </a:br>
            <a:endParaRPr lang="en-US" sz="6600" b="1" dirty="0">
              <a:highlight>
                <a:srgbClr val="FFFF00"/>
              </a:highlight>
              <a:latin typeface="Algerian" panose="04020705040A02060702" pitchFamily="82" charset="0"/>
            </a:endParaRPr>
          </a:p>
          <a:p>
            <a:pPr marL="12065" marR="5080" algn="just">
              <a:lnSpc>
                <a:spcPts val="2920"/>
              </a:lnSpc>
              <a:spcBef>
                <a:spcPts val="985"/>
              </a:spcBef>
              <a:tabLst>
                <a:tab pos="184150" algn="l"/>
              </a:tabLst>
            </a:pPr>
            <a:endParaRPr lang="en-US" sz="27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46C77-1D1C-6E55-7AC3-68D21CEA1CF8}"/>
              </a:ext>
            </a:extLst>
          </p:cNvPr>
          <p:cNvSpPr txBox="1"/>
          <p:nvPr/>
        </p:nvSpPr>
        <p:spPr>
          <a:xfrm>
            <a:off x="7983699" y="4049986"/>
            <a:ext cx="61150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 </a:t>
            </a:r>
            <a:r>
              <a:rPr lang="en-US" sz="2800" b="1" dirty="0">
                <a:latin typeface="Algerian" panose="04020705040A02060702" pitchFamily="82" charset="0"/>
              </a:rPr>
              <a:t>-By group-1</a:t>
            </a:r>
          </a:p>
          <a:p>
            <a:pPr algn="ctr"/>
            <a:r>
              <a:rPr lang="en-US" sz="1800" b="1" dirty="0">
                <a:latin typeface="Algerian" panose="04020705040A02060702" pitchFamily="82" charset="0"/>
              </a:rPr>
              <a:t>Shubham </a:t>
            </a:r>
            <a:r>
              <a:rPr lang="en-US" sz="1800" b="1" dirty="0" err="1">
                <a:latin typeface="Algerian" panose="04020705040A02060702" pitchFamily="82" charset="0"/>
              </a:rPr>
              <a:t>nema</a:t>
            </a:r>
            <a:endParaRPr lang="en-US" sz="1800" b="1" dirty="0">
              <a:latin typeface="Algerian" panose="04020705040A02060702" pitchFamily="82" charset="0"/>
            </a:endParaRPr>
          </a:p>
          <a:p>
            <a:pPr algn="ctr"/>
            <a:r>
              <a:rPr lang="en-US" sz="1800" b="1" dirty="0">
                <a:latin typeface="Algerian" panose="04020705040A02060702" pitchFamily="82" charset="0"/>
              </a:rPr>
              <a:t>Anjali </a:t>
            </a:r>
            <a:r>
              <a:rPr lang="en-US" sz="1800" b="1" dirty="0" err="1">
                <a:latin typeface="Algerian" panose="04020705040A02060702" pitchFamily="82" charset="0"/>
              </a:rPr>
              <a:t>nema</a:t>
            </a:r>
            <a:endParaRPr lang="en-US" sz="1800" b="1" dirty="0">
              <a:latin typeface="Algerian" panose="04020705040A02060702" pitchFamily="82" charset="0"/>
            </a:endParaRPr>
          </a:p>
          <a:p>
            <a:pPr algn="ctr"/>
            <a:r>
              <a:rPr lang="en-US" sz="1800" b="1" dirty="0" err="1">
                <a:latin typeface="Algerian" panose="04020705040A02060702" pitchFamily="82" charset="0"/>
              </a:rPr>
              <a:t>Sayali</a:t>
            </a:r>
            <a:endParaRPr lang="en-US" sz="1800" b="1" dirty="0">
              <a:latin typeface="Algerian" panose="04020705040A02060702" pitchFamily="82" charset="0"/>
            </a:endParaRPr>
          </a:p>
          <a:p>
            <a:pPr algn="ctr"/>
            <a:r>
              <a:rPr lang="en-US" sz="1800" b="1" dirty="0">
                <a:latin typeface="Algerian" panose="04020705040A02060702" pitchFamily="82" charset="0"/>
              </a:rPr>
              <a:t>Richa</a:t>
            </a:r>
          </a:p>
          <a:p>
            <a:pPr algn="ctr"/>
            <a:r>
              <a:rPr lang="en-US" sz="1800" b="1" dirty="0" err="1">
                <a:latin typeface="Algerian" panose="04020705040A02060702" pitchFamily="82" charset="0"/>
              </a:rPr>
              <a:t>Sanket</a:t>
            </a:r>
            <a:endParaRPr lang="en-US" sz="1800" b="1" dirty="0">
              <a:latin typeface="Algerian" panose="04020705040A02060702" pitchFamily="82" charset="0"/>
            </a:endParaRPr>
          </a:p>
          <a:p>
            <a:pPr algn="ctr"/>
            <a:r>
              <a:rPr lang="en-US" sz="1800" b="1" dirty="0" err="1">
                <a:latin typeface="Algerian" panose="04020705040A02060702" pitchFamily="82" charset="0"/>
              </a:rPr>
              <a:t>jenil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7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6A02-04DB-25E3-3CDD-4FFC267E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3058" y="430306"/>
            <a:ext cx="6517341" cy="946673"/>
          </a:xfrm>
        </p:spPr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2E5CD-73F6-3BA7-9FE2-524DBA68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703" y="1645920"/>
            <a:ext cx="10671585" cy="401260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*By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analysing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this data set ,we aim to understand performance of supply chain management ,identify trends and extract valuable insights to drive business growth and improve overall efficiency .</a:t>
            </a:r>
          </a:p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*The project will involve exploring different aspects inventory management such as top store ,daily sales of products, sales by region, profit margin, inventory value ,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ytd,qtd,mtd,total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customers performance and many more………</a:t>
            </a:r>
          </a:p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*Through this supply chain management analysis project ,we hope to cover valuable insights that can be contribute to better decision making operational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effieciency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customer satisfaction .</a:t>
            </a:r>
          </a:p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*The finding and analysis could potentially guide marketing and inventory strategies ,sellers ,customers onboarding &amp; other crucial aspects of the economic business.</a:t>
            </a:r>
          </a:p>
        </p:txBody>
      </p:sp>
    </p:spTree>
    <p:extLst>
      <p:ext uri="{BB962C8B-B14F-4D97-AF65-F5344CB8AC3E}">
        <p14:creationId xmlns:p14="http://schemas.microsoft.com/office/powerpoint/2010/main" val="421868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0EBB-9E5B-53F7-7CC3-0A9D0A57B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020" y="341745"/>
            <a:ext cx="5195944" cy="87136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roadway" panose="04040905080B02020502" pitchFamily="82" charset="0"/>
              </a:rPr>
              <a:t> tools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B5C6A-1C36-3259-36DC-7D61C818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1004245" flipH="1" flipV="1">
            <a:off x="10790305" y="4599235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Picture 3" descr="Image result for tableau">
            <a:extLst>
              <a:ext uri="{FF2B5EF4-FFF2-40B4-BE49-F238E27FC236}">
                <a16:creationId xmlns:a16="http://schemas.microsoft.com/office/drawing/2014/main" id="{AC30ADE7-EA24-7BA8-42DD-4EB8A34FB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347" y="1520849"/>
            <a:ext cx="3291839" cy="19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EFCC17BA-220F-F8A7-D7A5-AD3233AE387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1568" y="1873840"/>
            <a:ext cx="4093206" cy="1367526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A422DE70-3FA1-0717-5F9D-15919781553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4267" y="3879084"/>
            <a:ext cx="3173725" cy="153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826B-CF1F-0F83-261E-71D2D067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40" y="1"/>
            <a:ext cx="5760720" cy="1127759"/>
          </a:xfrm>
        </p:spPr>
        <p:txBody>
          <a:bodyPr>
            <a:normAutofit/>
          </a:bodyPr>
          <a:lstStyle/>
          <a:p>
            <a:r>
              <a:rPr lang="en-US" dirty="0">
                <a:latin typeface="Broadway" panose="04040905080B02020502" pitchFamily="82" charset="0"/>
              </a:rPr>
              <a:t>Excel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F1ACE-2A42-5C6F-47BD-FE5B2399B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911" y="1043491"/>
            <a:ext cx="10276258" cy="5587763"/>
          </a:xfrm>
        </p:spPr>
      </p:pic>
    </p:spTree>
    <p:extLst>
      <p:ext uri="{BB962C8B-B14F-4D97-AF65-F5344CB8AC3E}">
        <p14:creationId xmlns:p14="http://schemas.microsoft.com/office/powerpoint/2010/main" val="123851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0695-0351-A91E-43EB-FD6CAB57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593" y="193637"/>
            <a:ext cx="8912019" cy="6884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roadway" panose="04040905080B02020502" pitchFamily="82" charset="0"/>
              </a:rPr>
              <a:t>TABALEAU Dashboard</a:t>
            </a:r>
            <a:br>
              <a:rPr lang="en-US" dirty="0">
                <a:latin typeface="Broadway" panose="04040905080B02020502" pitchFamily="82" charset="0"/>
              </a:rPr>
            </a:br>
            <a:endParaRPr lang="en-US" dirty="0">
              <a:latin typeface="Broadway" panose="04040905080B020205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07C74-269D-635B-9118-A49ED50FF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524" y="1014741"/>
            <a:ext cx="10542495" cy="5730304"/>
          </a:xfrm>
        </p:spPr>
      </p:pic>
    </p:spTree>
    <p:extLst>
      <p:ext uri="{BB962C8B-B14F-4D97-AF65-F5344CB8AC3E}">
        <p14:creationId xmlns:p14="http://schemas.microsoft.com/office/powerpoint/2010/main" val="429444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A9D9-8A38-A7E1-4376-B815994C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67" y="-2"/>
            <a:ext cx="9159446" cy="656217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Bodoni MT Black" panose="02070A03080606020203" pitchFamily="18" charset="0"/>
              </a:rPr>
              <a:t>Power Bi 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623A8-6322-59E9-0FE0-DEF74B96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260CCEE-72EC-694A-B340-F0C1064D60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558" b="10558"/>
          <a:stretch>
            <a:fillRect/>
          </a:stretch>
        </p:blipFill>
        <p:spPr>
          <a:xfrm>
            <a:off x="1329612" y="634965"/>
            <a:ext cx="10175000" cy="5615228"/>
          </a:xfrm>
        </p:spPr>
      </p:pic>
    </p:spTree>
    <p:extLst>
      <p:ext uri="{BB962C8B-B14F-4D97-AF65-F5344CB8AC3E}">
        <p14:creationId xmlns:p14="http://schemas.microsoft.com/office/powerpoint/2010/main" val="114854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3F4B-83E7-FEF0-8882-1E2319CB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593" y="118334"/>
            <a:ext cx="8912019" cy="64545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roadway" panose="04040905080B02020502" pitchFamily="82" charset="0"/>
              </a:rPr>
              <a:t>YTD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65DC1-4B0A-7C0F-42C1-65F6DDBBC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376" y="785308"/>
            <a:ext cx="9940066" cy="6126995"/>
          </a:xfrm>
        </p:spPr>
      </p:pic>
    </p:spTree>
    <p:extLst>
      <p:ext uri="{BB962C8B-B14F-4D97-AF65-F5344CB8AC3E}">
        <p14:creationId xmlns:p14="http://schemas.microsoft.com/office/powerpoint/2010/main" val="350938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B8C3-1D7C-2EAD-FDA3-A08E900A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1280"/>
            <a:ext cx="7662227" cy="7823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C854E-E9F0-98AE-5F04-440DF812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3362" y="2476981"/>
            <a:ext cx="9282896" cy="6377651"/>
          </a:xfrm>
        </p:spPr>
        <p:txBody>
          <a:bodyPr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this project on supply chain management Analysis We utilized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Excel,for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modelling, manipulation and visualization.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Empolyed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dashboards in Tableau and Power bi to create a comprehensive view of key performance indicator(KPI’S).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focused on daily sales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trends,region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wise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sales,top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stores ,brand wise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sales,Inventory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value,profit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margin,unique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orders,total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on…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regular monitoring of customer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reviews,real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tracking of fleet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performance,together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proper shipment tracking and communication system can improve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suplly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chain management delivery and performance and ensure are highly satisfied with the overall sales.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endParaRPr lang="en-US" sz="20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474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332</TotalTime>
  <Words>282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Algerian</vt:lpstr>
      <vt:lpstr>Arial</vt:lpstr>
      <vt:lpstr>Arial Black</vt:lpstr>
      <vt:lpstr>Bodoni MT Black</vt:lpstr>
      <vt:lpstr>Broadway</vt:lpstr>
      <vt:lpstr>Calibri</vt:lpstr>
      <vt:lpstr>Century Gothic</vt:lpstr>
      <vt:lpstr>Times New Roman</vt:lpstr>
      <vt:lpstr>Wingdings 3</vt:lpstr>
      <vt:lpstr>Wisp</vt:lpstr>
      <vt:lpstr>A Project On</vt:lpstr>
      <vt:lpstr>Introduction</vt:lpstr>
      <vt:lpstr> tools used</vt:lpstr>
      <vt:lpstr>Excel Dashboard</vt:lpstr>
      <vt:lpstr>TABALEAU Dashboard </vt:lpstr>
      <vt:lpstr>Power Bi Dashboard</vt:lpstr>
      <vt:lpstr>YTD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</dc:title>
  <dc:creator>Shubham Nema</dc:creator>
  <cp:lastModifiedBy>Shubham Nema</cp:lastModifiedBy>
  <cp:revision>2</cp:revision>
  <dcterms:created xsi:type="dcterms:W3CDTF">2023-08-08T05:10:35Z</dcterms:created>
  <dcterms:modified xsi:type="dcterms:W3CDTF">2023-08-11T09:53:21Z</dcterms:modified>
</cp:coreProperties>
</file>