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2183-1264-4A22-AB15-E76531D35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92CE7-A70D-411F-9F3D-0A2F929C4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2FB11-E2BE-49A8-8566-C0A06068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4A80E-2D10-4E20-BFAD-15560659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79E0D-9CCE-4C2D-8D44-5C504F06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73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F716-28A2-44CE-B072-3520D66F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1A0F8-4E37-4A99-9364-426C3F9F9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E6925-71F0-40E6-B80B-83D64573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747F-F57C-4CFE-A9E8-81D7CEAF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D6F1-BA7C-4622-8D79-259F5EC8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0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152D9-28C0-44D4-B1AF-17CA03C1E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87BD5-137F-4BE7-BFD7-9C8316BB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9676-EAD8-4A7E-8251-6E2C086F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A156-ECAD-457A-96B7-BD96E3C6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CC1A-A743-4673-A69B-1A223D72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A142-640F-460E-B857-7DD66614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9251-11A4-4F17-A7F9-55E8737B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0D6D-930C-403F-AB6B-21FB9208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7061-0B1C-47A8-ADCD-EEE01ADC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EA26-1C1D-4E6A-BC5C-A5FD4968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05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7ABE-90A9-400E-9A06-7BC3164A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CC5D5-9491-45F8-B65F-1D1FE30B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2226-DC5C-45FD-84D0-7B7DBC3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ADF3-6AD1-4ECC-9CB5-3C65A317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7B98-7E43-462E-A790-704D89A2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4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33CE-0CD8-4F0D-80AA-89A5AB63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D4BD-AC79-4A49-8DFF-3C748FB8E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59A39-11FF-4E82-ABD1-6BC4D2382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2F899-A65F-40A7-8A68-07860C12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70D7A-FA96-43CF-A7D4-C83EA5F2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D863A-D5D7-4531-8E10-19E72628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09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2368-8FA5-43E8-ADE9-184333A1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9B614-6A66-4355-9C7A-8D491367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962FE-1E1D-4558-9A4D-05127AF3D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56264-A728-4FBD-8103-085670E1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E63AE-44A6-4429-8F22-40E9507DC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07CF2-5D7A-449F-975E-98D97A20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90919-5EAA-454E-947F-C1BDDE78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C4728-D1C2-460A-9E96-8A11638A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72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2011-0A23-496F-B454-49C0998B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B1C7A-785F-492B-B6E0-3BBA9543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FF9AC-9B3B-41A9-AE4E-14A77C56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ABA14-8ED7-4C93-879C-1F016D58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9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7E376-D008-4639-A0C5-4994D30E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F6C19-134C-434B-8E87-782719F0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657BB-AF49-44E7-B0EB-B77BBEDB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39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B58E-046D-42D6-B9B1-4943CA25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0858-3587-4D57-9B06-4D1DD209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274D8-AAFC-4F92-BEA1-65CB1D6B0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63B02-101B-4987-AB0A-DC84CBDF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8F637-FACB-4900-A58E-6B8C45CF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CFBBA-FFFE-4DDB-BBDD-DF573A31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5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CC01-2491-46DF-8C41-2BD146FA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2F4B-380F-441E-B3CE-A653E1CC1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85A58-C938-4F30-A3B6-92E14209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E1472-21C1-4CBC-A63D-61F51E38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DDBF-1097-4186-89E2-0F3DFB60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15AD5-2F08-4C86-95B0-0C40F625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03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EE211-BF9B-46B3-8FE5-0047B5C9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BE9CD-5BA5-450C-A6F2-3FE4016E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E78D-4A15-4AF7-B0FA-392D83706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756F2-C0F7-4D1A-817C-1D9AEC75D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3EB5-0BC6-4BA4-956D-CF7F8B42C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61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F4CE-B22B-41FB-840E-4C3EF94D5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491"/>
            <a:ext cx="9144000" cy="1524584"/>
          </a:xfrm>
        </p:spPr>
        <p:txBody>
          <a:bodyPr/>
          <a:lstStyle/>
          <a:p>
            <a:r>
              <a:rPr lang="en-IN" dirty="0"/>
              <a:t>Guided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8E47B-3F8E-4115-A271-99F6818C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1326"/>
            <a:ext cx="9144000" cy="2249905"/>
          </a:xfrm>
        </p:spPr>
        <p:txBody>
          <a:bodyPr>
            <a:normAutofit/>
          </a:bodyPr>
          <a:lstStyle/>
          <a:p>
            <a:endParaRPr lang="en-IN" sz="3600" dirty="0"/>
          </a:p>
          <a:p>
            <a:r>
              <a:rPr lang="en-IN" sz="3600" dirty="0"/>
              <a:t>Big Mountain Resort Ticket Prices</a:t>
            </a:r>
          </a:p>
        </p:txBody>
      </p:sp>
    </p:spTree>
    <p:extLst>
      <p:ext uri="{BB962C8B-B14F-4D97-AF65-F5344CB8AC3E}">
        <p14:creationId xmlns:p14="http://schemas.microsoft.com/office/powerpoint/2010/main" val="230809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D707-1D33-41E7-AA37-DB41E9EE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Big Mountain resort ticket price comparison in state Montana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245D0-76A1-4C52-A0B4-CBCA48513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275" y="2105526"/>
            <a:ext cx="8415522" cy="39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0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9888-8D09-442B-A916-3959ABC5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Big Mountain Resort ticket price comparison in overall resorts in country USA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5260B9-0738-4474-8F32-D4DE3CF2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032" y="1873325"/>
            <a:ext cx="9004032" cy="42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1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A00F-EDED-472F-AB50-B12B5258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3A75-C782-4F13-B091-413B93534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Current ticket price of Big mountain resort is $81</a:t>
            </a:r>
          </a:p>
          <a:p>
            <a:r>
              <a:rPr lang="en-IN" dirty="0"/>
              <a:t>Predicted ticket price for Big mountain resort is $94</a:t>
            </a:r>
          </a:p>
          <a:p>
            <a:r>
              <a:rPr lang="en-IN" dirty="0"/>
              <a:t>Suggested ticket price for Big mountain resort is $89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42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Guided Capstone Project</vt:lpstr>
      <vt:lpstr>Big Mountain resort ticket price comparison in state Montana</vt:lpstr>
      <vt:lpstr>Big Mountain Resort ticket price comparison in overall resorts in country USA</vt:lpstr>
      <vt:lpstr>Price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</dc:title>
  <dc:creator>spider</dc:creator>
  <cp:lastModifiedBy>spider</cp:lastModifiedBy>
  <cp:revision>2</cp:revision>
  <dcterms:created xsi:type="dcterms:W3CDTF">2020-09-18T03:49:51Z</dcterms:created>
  <dcterms:modified xsi:type="dcterms:W3CDTF">2020-09-18T04:11:06Z</dcterms:modified>
</cp:coreProperties>
</file>