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ider" initials="s" lastIdx="1" clrIdx="0">
    <p:extLst>
      <p:ext uri="{19B8F6BF-5375-455C-9EA6-DF929625EA0E}">
        <p15:presenceInfo xmlns:p15="http://schemas.microsoft.com/office/powerpoint/2012/main" userId="spi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2183-1264-4A22-AB15-E76531D35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92CE7-A70D-411F-9F3D-0A2F929C4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2FB11-E2BE-49A8-8566-C0A06068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A80E-2D10-4E20-BFAD-15560659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9E0D-9CCE-4C2D-8D44-5C504F06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3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F716-28A2-44CE-B072-3520D66F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1A0F8-4E37-4A99-9364-426C3F9F9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6925-71F0-40E6-B80B-83D6457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747F-F57C-4CFE-A9E8-81D7CEA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D6F1-BA7C-4622-8D79-259F5EC8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152D9-28C0-44D4-B1AF-17CA03C1E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7BD5-137F-4BE7-BFD7-9C8316BB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9676-EAD8-4A7E-8251-6E2C086F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A156-ECAD-457A-96B7-BD96E3C6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CC1A-A743-4673-A69B-1A223D72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A142-640F-460E-B857-7DD6661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9251-11A4-4F17-A7F9-55E8737B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0D6D-930C-403F-AB6B-21FB9208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7061-0B1C-47A8-ADCD-EEE01ADC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EA26-1C1D-4E6A-BC5C-A5FD4968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5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7ABE-90A9-400E-9A06-7BC3164A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C5D5-9491-45F8-B65F-1D1FE30B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2226-DC5C-45FD-84D0-7B7DBC3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ADF3-6AD1-4ECC-9CB5-3C65A31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7B98-7E43-462E-A790-704D89A2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33CE-0CD8-4F0D-80AA-89A5AB63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D4BD-AC79-4A49-8DFF-3C748FB8E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9A39-11FF-4E82-ABD1-6BC4D238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2F899-A65F-40A7-8A68-07860C12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70D7A-FA96-43CF-A7D4-C83EA5F2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D863A-D5D7-4531-8E10-19E72628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9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2368-8FA5-43E8-ADE9-184333A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9B614-6A66-4355-9C7A-8D491367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962FE-1E1D-4558-9A4D-05127AF3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56264-A728-4FBD-8103-085670E1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63AE-44A6-4429-8F22-40E9507D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07CF2-5D7A-449F-975E-98D97A20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90919-5EAA-454E-947F-C1BDDE78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C4728-D1C2-460A-9E96-8A11638A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2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2011-0A23-496F-B454-49C0998B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B1C7A-785F-492B-B6E0-3BBA9543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FF9AC-9B3B-41A9-AE4E-14A77C56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ABA14-8ED7-4C93-879C-1F016D58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7E376-D008-4639-A0C5-4994D30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F6C19-134C-434B-8E87-782719F0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657BB-AF49-44E7-B0EB-B77BBEDB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B58E-046D-42D6-B9B1-4943CA25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0858-3587-4D57-9B06-4D1DD209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74D8-AAFC-4F92-BEA1-65CB1D6B0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63B02-101B-4987-AB0A-DC84CBDF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F637-FACB-4900-A58E-6B8C45C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FBBA-FFFE-4DDB-BBDD-DF573A31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CC01-2491-46DF-8C41-2BD146FA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2F4B-380F-441E-B3CE-A653E1CC1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5A58-C938-4F30-A3B6-92E14209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1472-21C1-4CBC-A63D-61F51E38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DDBF-1097-4186-89E2-0F3DFB60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15AD5-2F08-4C86-95B0-0C40F62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3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EE211-BF9B-46B3-8FE5-0047B5C9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E9CD-5BA5-450C-A6F2-3FE4016E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E78D-4A15-4AF7-B0FA-392D83706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F373-2478-49C2-A1A9-146B28A37758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56F2-C0F7-4D1A-817C-1D9AEC75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B5-0BC6-4BA4-956D-CF7F8B42C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7FAF-3E3B-408E-A8A6-C9E58B4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F4CE-B22B-41FB-840E-4C3EF94D5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491"/>
            <a:ext cx="9144000" cy="1524584"/>
          </a:xfrm>
        </p:spPr>
        <p:txBody>
          <a:bodyPr/>
          <a:lstStyle/>
          <a:p>
            <a:r>
              <a:rPr lang="en-IN" dirty="0"/>
              <a:t>Guided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E47B-3F8E-4115-A271-99F6818C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1326"/>
            <a:ext cx="9144000" cy="2249905"/>
          </a:xfrm>
        </p:spPr>
        <p:txBody>
          <a:bodyPr>
            <a:normAutofit/>
          </a:bodyPr>
          <a:lstStyle/>
          <a:p>
            <a:endParaRPr lang="en-IN" sz="3600" dirty="0"/>
          </a:p>
          <a:p>
            <a:r>
              <a:rPr lang="en-IN" sz="3600" dirty="0"/>
              <a:t>Big Mountain Resort Ticket Prices</a:t>
            </a:r>
          </a:p>
        </p:txBody>
      </p:sp>
    </p:spTree>
    <p:extLst>
      <p:ext uri="{BB962C8B-B14F-4D97-AF65-F5344CB8AC3E}">
        <p14:creationId xmlns:p14="http://schemas.microsoft.com/office/powerpoint/2010/main" val="230809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47DC-783E-4CA7-8082-DC8B82EC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7A01-D62B-4218-80B0-A2E4A317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7186"/>
          </a:xfrm>
        </p:spPr>
        <p:txBody>
          <a:bodyPr/>
          <a:lstStyle/>
          <a:p>
            <a:r>
              <a:rPr lang="en-IN" dirty="0"/>
              <a:t>The target is to increase the overall revenue of the Big Mountain Resort.</a:t>
            </a:r>
          </a:p>
          <a:p>
            <a:r>
              <a:rPr lang="en-IN" dirty="0"/>
              <a:t>Revenue can be increased by increasing the ticket prices.</a:t>
            </a:r>
          </a:p>
          <a:p>
            <a:r>
              <a:rPr lang="en-IN" dirty="0"/>
              <a:t>Revenue can be increased by decreasing the operational cost.</a:t>
            </a:r>
          </a:p>
        </p:txBody>
      </p:sp>
    </p:spTree>
    <p:extLst>
      <p:ext uri="{BB962C8B-B14F-4D97-AF65-F5344CB8AC3E}">
        <p14:creationId xmlns:p14="http://schemas.microsoft.com/office/powerpoint/2010/main" val="343984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D707-1D33-41E7-AA37-DB41E9EE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66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Big Mountain resort ticket price comparison in state Montana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245D0-76A1-4C52-A0B4-CBCA48513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052" y="2663951"/>
            <a:ext cx="8415522" cy="39463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BCCEC-D2BF-44FC-9E6A-609C4809B4C9}"/>
              </a:ext>
            </a:extLst>
          </p:cNvPr>
          <p:cNvSpPr txBox="1">
            <a:spLocks/>
          </p:cNvSpPr>
          <p:nvPr/>
        </p:nvSpPr>
        <p:spPr>
          <a:xfrm>
            <a:off x="838200" y="1958265"/>
            <a:ext cx="10515600" cy="74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It has the highest ticket price among its competitors in the state.</a:t>
            </a:r>
          </a:p>
        </p:txBody>
      </p:sp>
    </p:spTree>
    <p:extLst>
      <p:ext uri="{BB962C8B-B14F-4D97-AF65-F5344CB8AC3E}">
        <p14:creationId xmlns:p14="http://schemas.microsoft.com/office/powerpoint/2010/main" val="184310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9888-8D09-442B-A916-3959ABC5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76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Big Mountain Resort ticket price comparison in overall resorts in country USA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260B9-0738-4474-8F32-D4DE3CF2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158" y="1999332"/>
            <a:ext cx="9004032" cy="42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1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2EA4-ADCA-4454-AABB-1E0491D8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E244-728E-44BA-96AA-AD402334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4228"/>
          </a:xfrm>
        </p:spPr>
        <p:txBody>
          <a:bodyPr/>
          <a:lstStyle/>
          <a:p>
            <a:r>
              <a:rPr lang="en-IN" dirty="0"/>
              <a:t>As per current facilities the model is predicting the ticket price to almost $94, which is an almost 16% increase as per the current ticket price.</a:t>
            </a:r>
          </a:p>
          <a:p>
            <a:r>
              <a:rPr lang="en-IN" dirty="0"/>
              <a:t>The model lies in the assumption that other resorts have accurately set their prices based on what the market supports.</a:t>
            </a:r>
          </a:p>
        </p:txBody>
      </p:sp>
    </p:spTree>
    <p:extLst>
      <p:ext uri="{BB962C8B-B14F-4D97-AF65-F5344CB8AC3E}">
        <p14:creationId xmlns:p14="http://schemas.microsoft.com/office/powerpoint/2010/main" val="271887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060E-6BC5-456C-92C0-3984C8C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Modelling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1CBB-C7B6-43F7-A3BA-FA18F8AB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People are willing to pay more for certain facilities and less for others.</a:t>
            </a:r>
          </a:p>
          <a:p>
            <a:r>
              <a:rPr lang="en-IN" dirty="0"/>
              <a:t> Closing down one runs in the resort will not have any effect on ticket price and revenue.</a:t>
            </a:r>
          </a:p>
          <a:p>
            <a:r>
              <a:rPr lang="en-IN" dirty="0"/>
              <a:t>Increasing the vertical drop, chair lift, snow making area and runs in conjunction shows a significant increase in the ticket price and revenue for the resort.</a:t>
            </a:r>
          </a:p>
        </p:txBody>
      </p:sp>
    </p:spTree>
    <p:extLst>
      <p:ext uri="{BB962C8B-B14F-4D97-AF65-F5344CB8AC3E}">
        <p14:creationId xmlns:p14="http://schemas.microsoft.com/office/powerpoint/2010/main" val="315691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D7A0-834F-4066-B067-E09E9C36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3D8D-4CF7-4249-9572-5067AE3C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per current facilities there is an almost 16% room (~$94) for an increase in the ticket prices.</a:t>
            </a:r>
          </a:p>
          <a:p>
            <a:r>
              <a:rPr lang="en-IN" dirty="0"/>
              <a:t>But the resort is also the most expensive among the state.</a:t>
            </a:r>
          </a:p>
          <a:p>
            <a:r>
              <a:rPr lang="en-IN" dirty="0"/>
              <a:t>Considering the at par facilities provided by the resort but also considering the state in which it lies, the resort could thus charge a ticket price of $89 which is a 10% increase in its current price.</a:t>
            </a:r>
          </a:p>
        </p:txBody>
      </p:sp>
    </p:spTree>
    <p:extLst>
      <p:ext uri="{BB962C8B-B14F-4D97-AF65-F5344CB8AC3E}">
        <p14:creationId xmlns:p14="http://schemas.microsoft.com/office/powerpoint/2010/main" val="22471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272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Guided Capstone Project</vt:lpstr>
      <vt:lpstr>Problem Identification</vt:lpstr>
      <vt:lpstr>Big Mountain resort ticket price comparison in state Montana</vt:lpstr>
      <vt:lpstr>Big Mountain Resort ticket price comparison in overall resorts in country USA</vt:lpstr>
      <vt:lpstr>Modelling Output</vt:lpstr>
      <vt:lpstr>Other Modelling Outputs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</dc:title>
  <dc:creator>spider</dc:creator>
  <cp:lastModifiedBy>spider</cp:lastModifiedBy>
  <cp:revision>9</cp:revision>
  <dcterms:created xsi:type="dcterms:W3CDTF">2020-09-18T03:49:51Z</dcterms:created>
  <dcterms:modified xsi:type="dcterms:W3CDTF">2020-09-18T18:58:21Z</dcterms:modified>
</cp:coreProperties>
</file>