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927A-1940-4B7F-B5E7-909329467E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26E693-7CE4-4514-A2AD-82972C0031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6CD777-B45D-4A8C-A446-0430339D2C09}"/>
              </a:ext>
            </a:extLst>
          </p:cNvPr>
          <p:cNvSpPr>
            <a:spLocks noGrp="1"/>
          </p:cNvSpPr>
          <p:nvPr>
            <p:ph type="dt" sz="half" idx="10"/>
          </p:nvPr>
        </p:nvSpPr>
        <p:spPr/>
        <p:txBody>
          <a:bodyPr/>
          <a:lstStyle/>
          <a:p>
            <a:fld id="{B5BCC157-258E-4113-92A4-8AA222E23069}" type="datetimeFigureOut">
              <a:rPr lang="en-IN" smtClean="0"/>
              <a:t>18-01-2021</a:t>
            </a:fld>
            <a:endParaRPr lang="en-IN"/>
          </a:p>
        </p:txBody>
      </p:sp>
      <p:sp>
        <p:nvSpPr>
          <p:cNvPr id="5" name="Footer Placeholder 4">
            <a:extLst>
              <a:ext uri="{FF2B5EF4-FFF2-40B4-BE49-F238E27FC236}">
                <a16:creationId xmlns:a16="http://schemas.microsoft.com/office/drawing/2014/main" id="{B7580A06-956A-460F-8946-EE1182C861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0545B3-46B5-4AAA-A99D-6EFD6A3837DA}"/>
              </a:ext>
            </a:extLst>
          </p:cNvPr>
          <p:cNvSpPr>
            <a:spLocks noGrp="1"/>
          </p:cNvSpPr>
          <p:nvPr>
            <p:ph type="sldNum" sz="quarter" idx="12"/>
          </p:nvPr>
        </p:nvSpPr>
        <p:spPr/>
        <p:txBody>
          <a:bodyPr/>
          <a:lstStyle/>
          <a:p>
            <a:fld id="{8EB5988C-314A-44E5-A7E8-30CC764C7B24}" type="slidenum">
              <a:rPr lang="en-IN" smtClean="0"/>
              <a:t>‹#›</a:t>
            </a:fld>
            <a:endParaRPr lang="en-IN"/>
          </a:p>
        </p:txBody>
      </p:sp>
    </p:spTree>
    <p:extLst>
      <p:ext uri="{BB962C8B-B14F-4D97-AF65-F5344CB8AC3E}">
        <p14:creationId xmlns:p14="http://schemas.microsoft.com/office/powerpoint/2010/main" val="394528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9AFC-7309-42A6-9AC4-2A1D3F3A0E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0BA01C-7BE9-4EE5-B1A4-9AD3E2D8C5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37FB19-1DDD-4B66-B391-377942DF8CF4}"/>
              </a:ext>
            </a:extLst>
          </p:cNvPr>
          <p:cNvSpPr>
            <a:spLocks noGrp="1"/>
          </p:cNvSpPr>
          <p:nvPr>
            <p:ph type="dt" sz="half" idx="10"/>
          </p:nvPr>
        </p:nvSpPr>
        <p:spPr/>
        <p:txBody>
          <a:bodyPr/>
          <a:lstStyle/>
          <a:p>
            <a:fld id="{B5BCC157-258E-4113-92A4-8AA222E23069}" type="datetimeFigureOut">
              <a:rPr lang="en-IN" smtClean="0"/>
              <a:t>18-01-2021</a:t>
            </a:fld>
            <a:endParaRPr lang="en-IN"/>
          </a:p>
        </p:txBody>
      </p:sp>
      <p:sp>
        <p:nvSpPr>
          <p:cNvPr id="5" name="Footer Placeholder 4">
            <a:extLst>
              <a:ext uri="{FF2B5EF4-FFF2-40B4-BE49-F238E27FC236}">
                <a16:creationId xmlns:a16="http://schemas.microsoft.com/office/drawing/2014/main" id="{D5E6D8B0-C39A-46D6-B8A0-C8F8111A24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E0C0BF-8EF9-4747-B900-F851A3C1E454}"/>
              </a:ext>
            </a:extLst>
          </p:cNvPr>
          <p:cNvSpPr>
            <a:spLocks noGrp="1"/>
          </p:cNvSpPr>
          <p:nvPr>
            <p:ph type="sldNum" sz="quarter" idx="12"/>
          </p:nvPr>
        </p:nvSpPr>
        <p:spPr/>
        <p:txBody>
          <a:bodyPr/>
          <a:lstStyle/>
          <a:p>
            <a:fld id="{8EB5988C-314A-44E5-A7E8-30CC764C7B24}" type="slidenum">
              <a:rPr lang="en-IN" smtClean="0"/>
              <a:t>‹#›</a:t>
            </a:fld>
            <a:endParaRPr lang="en-IN"/>
          </a:p>
        </p:txBody>
      </p:sp>
    </p:spTree>
    <p:extLst>
      <p:ext uri="{BB962C8B-B14F-4D97-AF65-F5344CB8AC3E}">
        <p14:creationId xmlns:p14="http://schemas.microsoft.com/office/powerpoint/2010/main" val="4138116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F62BD-B2E7-4FE1-ABBF-988A0B3206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03964D-4FF3-4EF2-AE32-7E3D5545EF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AAD38C-15F2-4CEB-A65D-BDA8269195F0}"/>
              </a:ext>
            </a:extLst>
          </p:cNvPr>
          <p:cNvSpPr>
            <a:spLocks noGrp="1"/>
          </p:cNvSpPr>
          <p:nvPr>
            <p:ph type="dt" sz="half" idx="10"/>
          </p:nvPr>
        </p:nvSpPr>
        <p:spPr/>
        <p:txBody>
          <a:bodyPr/>
          <a:lstStyle/>
          <a:p>
            <a:fld id="{B5BCC157-258E-4113-92A4-8AA222E23069}" type="datetimeFigureOut">
              <a:rPr lang="en-IN" smtClean="0"/>
              <a:t>18-01-2021</a:t>
            </a:fld>
            <a:endParaRPr lang="en-IN"/>
          </a:p>
        </p:txBody>
      </p:sp>
      <p:sp>
        <p:nvSpPr>
          <p:cNvPr id="5" name="Footer Placeholder 4">
            <a:extLst>
              <a:ext uri="{FF2B5EF4-FFF2-40B4-BE49-F238E27FC236}">
                <a16:creationId xmlns:a16="http://schemas.microsoft.com/office/drawing/2014/main" id="{6662A58F-BDD2-4398-A279-FB29D13556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6814EB-CA84-448E-B60E-46237D4232B7}"/>
              </a:ext>
            </a:extLst>
          </p:cNvPr>
          <p:cNvSpPr>
            <a:spLocks noGrp="1"/>
          </p:cNvSpPr>
          <p:nvPr>
            <p:ph type="sldNum" sz="quarter" idx="12"/>
          </p:nvPr>
        </p:nvSpPr>
        <p:spPr/>
        <p:txBody>
          <a:bodyPr/>
          <a:lstStyle/>
          <a:p>
            <a:fld id="{8EB5988C-314A-44E5-A7E8-30CC764C7B24}" type="slidenum">
              <a:rPr lang="en-IN" smtClean="0"/>
              <a:t>‹#›</a:t>
            </a:fld>
            <a:endParaRPr lang="en-IN"/>
          </a:p>
        </p:txBody>
      </p:sp>
    </p:spTree>
    <p:extLst>
      <p:ext uri="{BB962C8B-B14F-4D97-AF65-F5344CB8AC3E}">
        <p14:creationId xmlns:p14="http://schemas.microsoft.com/office/powerpoint/2010/main" val="266487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8658-B066-447B-A0C1-91441F0112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1390B6-D55F-4ADB-A583-D2762E8F73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030BA2-4103-4E11-A620-DF45EEDF720C}"/>
              </a:ext>
            </a:extLst>
          </p:cNvPr>
          <p:cNvSpPr>
            <a:spLocks noGrp="1"/>
          </p:cNvSpPr>
          <p:nvPr>
            <p:ph type="dt" sz="half" idx="10"/>
          </p:nvPr>
        </p:nvSpPr>
        <p:spPr/>
        <p:txBody>
          <a:bodyPr/>
          <a:lstStyle/>
          <a:p>
            <a:fld id="{B5BCC157-258E-4113-92A4-8AA222E23069}" type="datetimeFigureOut">
              <a:rPr lang="en-IN" smtClean="0"/>
              <a:t>18-01-2021</a:t>
            </a:fld>
            <a:endParaRPr lang="en-IN"/>
          </a:p>
        </p:txBody>
      </p:sp>
      <p:sp>
        <p:nvSpPr>
          <p:cNvPr id="5" name="Footer Placeholder 4">
            <a:extLst>
              <a:ext uri="{FF2B5EF4-FFF2-40B4-BE49-F238E27FC236}">
                <a16:creationId xmlns:a16="http://schemas.microsoft.com/office/drawing/2014/main" id="{F90820C1-2F72-43F7-9A05-BB0AACDD00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654271-64A8-4D8A-A141-8586CBC22D48}"/>
              </a:ext>
            </a:extLst>
          </p:cNvPr>
          <p:cNvSpPr>
            <a:spLocks noGrp="1"/>
          </p:cNvSpPr>
          <p:nvPr>
            <p:ph type="sldNum" sz="quarter" idx="12"/>
          </p:nvPr>
        </p:nvSpPr>
        <p:spPr/>
        <p:txBody>
          <a:bodyPr/>
          <a:lstStyle/>
          <a:p>
            <a:fld id="{8EB5988C-314A-44E5-A7E8-30CC764C7B24}" type="slidenum">
              <a:rPr lang="en-IN" smtClean="0"/>
              <a:t>‹#›</a:t>
            </a:fld>
            <a:endParaRPr lang="en-IN"/>
          </a:p>
        </p:txBody>
      </p:sp>
    </p:spTree>
    <p:extLst>
      <p:ext uri="{BB962C8B-B14F-4D97-AF65-F5344CB8AC3E}">
        <p14:creationId xmlns:p14="http://schemas.microsoft.com/office/powerpoint/2010/main" val="264211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6CC26-5996-4CDB-BC17-145676BDA4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CD2212-BD32-4005-B8EB-5C8459315B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C7EFD7-625D-4DAB-A8E9-0DE80FF1EB7F}"/>
              </a:ext>
            </a:extLst>
          </p:cNvPr>
          <p:cNvSpPr>
            <a:spLocks noGrp="1"/>
          </p:cNvSpPr>
          <p:nvPr>
            <p:ph type="dt" sz="half" idx="10"/>
          </p:nvPr>
        </p:nvSpPr>
        <p:spPr/>
        <p:txBody>
          <a:bodyPr/>
          <a:lstStyle/>
          <a:p>
            <a:fld id="{B5BCC157-258E-4113-92A4-8AA222E23069}" type="datetimeFigureOut">
              <a:rPr lang="en-IN" smtClean="0"/>
              <a:t>18-01-2021</a:t>
            </a:fld>
            <a:endParaRPr lang="en-IN"/>
          </a:p>
        </p:txBody>
      </p:sp>
      <p:sp>
        <p:nvSpPr>
          <p:cNvPr id="5" name="Footer Placeholder 4">
            <a:extLst>
              <a:ext uri="{FF2B5EF4-FFF2-40B4-BE49-F238E27FC236}">
                <a16:creationId xmlns:a16="http://schemas.microsoft.com/office/drawing/2014/main" id="{A7ACCBCB-7525-49AB-B99E-161997FAB8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0B9342-F713-4F1A-8633-8E7BE6B4C911}"/>
              </a:ext>
            </a:extLst>
          </p:cNvPr>
          <p:cNvSpPr>
            <a:spLocks noGrp="1"/>
          </p:cNvSpPr>
          <p:nvPr>
            <p:ph type="sldNum" sz="quarter" idx="12"/>
          </p:nvPr>
        </p:nvSpPr>
        <p:spPr/>
        <p:txBody>
          <a:bodyPr/>
          <a:lstStyle/>
          <a:p>
            <a:fld id="{8EB5988C-314A-44E5-A7E8-30CC764C7B24}" type="slidenum">
              <a:rPr lang="en-IN" smtClean="0"/>
              <a:t>‹#›</a:t>
            </a:fld>
            <a:endParaRPr lang="en-IN"/>
          </a:p>
        </p:txBody>
      </p:sp>
    </p:spTree>
    <p:extLst>
      <p:ext uri="{BB962C8B-B14F-4D97-AF65-F5344CB8AC3E}">
        <p14:creationId xmlns:p14="http://schemas.microsoft.com/office/powerpoint/2010/main" val="3970314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D0A56-746F-47EB-A34D-571E766880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D67BE7-432E-43D8-9C12-1518651267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DDF47B-F2BB-41E2-905E-0853FE490D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DA6DC7-5B38-4B57-BE3F-6CC2A174642E}"/>
              </a:ext>
            </a:extLst>
          </p:cNvPr>
          <p:cNvSpPr>
            <a:spLocks noGrp="1"/>
          </p:cNvSpPr>
          <p:nvPr>
            <p:ph type="dt" sz="half" idx="10"/>
          </p:nvPr>
        </p:nvSpPr>
        <p:spPr/>
        <p:txBody>
          <a:bodyPr/>
          <a:lstStyle/>
          <a:p>
            <a:fld id="{B5BCC157-258E-4113-92A4-8AA222E23069}" type="datetimeFigureOut">
              <a:rPr lang="en-IN" smtClean="0"/>
              <a:t>18-01-2021</a:t>
            </a:fld>
            <a:endParaRPr lang="en-IN"/>
          </a:p>
        </p:txBody>
      </p:sp>
      <p:sp>
        <p:nvSpPr>
          <p:cNvPr id="6" name="Footer Placeholder 5">
            <a:extLst>
              <a:ext uri="{FF2B5EF4-FFF2-40B4-BE49-F238E27FC236}">
                <a16:creationId xmlns:a16="http://schemas.microsoft.com/office/drawing/2014/main" id="{72329064-1FD2-4DE6-AED6-C4E0A18A04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672013-C637-44BF-A0EB-12DDE3423C04}"/>
              </a:ext>
            </a:extLst>
          </p:cNvPr>
          <p:cNvSpPr>
            <a:spLocks noGrp="1"/>
          </p:cNvSpPr>
          <p:nvPr>
            <p:ph type="sldNum" sz="quarter" idx="12"/>
          </p:nvPr>
        </p:nvSpPr>
        <p:spPr/>
        <p:txBody>
          <a:bodyPr/>
          <a:lstStyle/>
          <a:p>
            <a:fld id="{8EB5988C-314A-44E5-A7E8-30CC764C7B24}" type="slidenum">
              <a:rPr lang="en-IN" smtClean="0"/>
              <a:t>‹#›</a:t>
            </a:fld>
            <a:endParaRPr lang="en-IN"/>
          </a:p>
        </p:txBody>
      </p:sp>
    </p:spTree>
    <p:extLst>
      <p:ext uri="{BB962C8B-B14F-4D97-AF65-F5344CB8AC3E}">
        <p14:creationId xmlns:p14="http://schemas.microsoft.com/office/powerpoint/2010/main" val="1175306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3FEB-4FDD-4F7B-848D-4E468CC342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7B804E-C6DE-4A0E-AA03-868A7486FD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3463D6-1EF2-4B11-BDF7-64BCF8EC5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AC4C34-15DA-40D7-80FF-03784301E3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E223D8-C2A6-408D-9761-3C215CF770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BDAB6B-AA45-4941-BB96-7F01C3743A26}"/>
              </a:ext>
            </a:extLst>
          </p:cNvPr>
          <p:cNvSpPr>
            <a:spLocks noGrp="1"/>
          </p:cNvSpPr>
          <p:nvPr>
            <p:ph type="dt" sz="half" idx="10"/>
          </p:nvPr>
        </p:nvSpPr>
        <p:spPr/>
        <p:txBody>
          <a:bodyPr/>
          <a:lstStyle/>
          <a:p>
            <a:fld id="{B5BCC157-258E-4113-92A4-8AA222E23069}" type="datetimeFigureOut">
              <a:rPr lang="en-IN" smtClean="0"/>
              <a:t>18-01-2021</a:t>
            </a:fld>
            <a:endParaRPr lang="en-IN"/>
          </a:p>
        </p:txBody>
      </p:sp>
      <p:sp>
        <p:nvSpPr>
          <p:cNvPr id="8" name="Footer Placeholder 7">
            <a:extLst>
              <a:ext uri="{FF2B5EF4-FFF2-40B4-BE49-F238E27FC236}">
                <a16:creationId xmlns:a16="http://schemas.microsoft.com/office/drawing/2014/main" id="{56A5310A-05BF-4A24-B60D-E856860648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76B5F4-B34E-4B0B-845C-2A4B55CD4CE7}"/>
              </a:ext>
            </a:extLst>
          </p:cNvPr>
          <p:cNvSpPr>
            <a:spLocks noGrp="1"/>
          </p:cNvSpPr>
          <p:nvPr>
            <p:ph type="sldNum" sz="quarter" idx="12"/>
          </p:nvPr>
        </p:nvSpPr>
        <p:spPr/>
        <p:txBody>
          <a:bodyPr/>
          <a:lstStyle/>
          <a:p>
            <a:fld id="{8EB5988C-314A-44E5-A7E8-30CC764C7B24}" type="slidenum">
              <a:rPr lang="en-IN" smtClean="0"/>
              <a:t>‹#›</a:t>
            </a:fld>
            <a:endParaRPr lang="en-IN"/>
          </a:p>
        </p:txBody>
      </p:sp>
    </p:spTree>
    <p:extLst>
      <p:ext uri="{BB962C8B-B14F-4D97-AF65-F5344CB8AC3E}">
        <p14:creationId xmlns:p14="http://schemas.microsoft.com/office/powerpoint/2010/main" val="1038683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4E01-E909-4B9C-85C9-EFD0AA4834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75AC14-A106-4B5D-B9AF-BD321B97B6DC}"/>
              </a:ext>
            </a:extLst>
          </p:cNvPr>
          <p:cNvSpPr>
            <a:spLocks noGrp="1"/>
          </p:cNvSpPr>
          <p:nvPr>
            <p:ph type="dt" sz="half" idx="10"/>
          </p:nvPr>
        </p:nvSpPr>
        <p:spPr/>
        <p:txBody>
          <a:bodyPr/>
          <a:lstStyle/>
          <a:p>
            <a:fld id="{B5BCC157-258E-4113-92A4-8AA222E23069}" type="datetimeFigureOut">
              <a:rPr lang="en-IN" smtClean="0"/>
              <a:t>18-01-2021</a:t>
            </a:fld>
            <a:endParaRPr lang="en-IN"/>
          </a:p>
        </p:txBody>
      </p:sp>
      <p:sp>
        <p:nvSpPr>
          <p:cNvPr id="4" name="Footer Placeholder 3">
            <a:extLst>
              <a:ext uri="{FF2B5EF4-FFF2-40B4-BE49-F238E27FC236}">
                <a16:creationId xmlns:a16="http://schemas.microsoft.com/office/drawing/2014/main" id="{5F3E8485-0E16-4FC4-A90E-BA81BA434D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085240-F333-41E8-9499-3C1D6FC594BB}"/>
              </a:ext>
            </a:extLst>
          </p:cNvPr>
          <p:cNvSpPr>
            <a:spLocks noGrp="1"/>
          </p:cNvSpPr>
          <p:nvPr>
            <p:ph type="sldNum" sz="quarter" idx="12"/>
          </p:nvPr>
        </p:nvSpPr>
        <p:spPr/>
        <p:txBody>
          <a:bodyPr/>
          <a:lstStyle/>
          <a:p>
            <a:fld id="{8EB5988C-314A-44E5-A7E8-30CC764C7B24}" type="slidenum">
              <a:rPr lang="en-IN" smtClean="0"/>
              <a:t>‹#›</a:t>
            </a:fld>
            <a:endParaRPr lang="en-IN"/>
          </a:p>
        </p:txBody>
      </p:sp>
    </p:spTree>
    <p:extLst>
      <p:ext uri="{BB962C8B-B14F-4D97-AF65-F5344CB8AC3E}">
        <p14:creationId xmlns:p14="http://schemas.microsoft.com/office/powerpoint/2010/main" val="33647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A3FD7-A397-4DAF-B1BF-BD4FFD7A4F1F}"/>
              </a:ext>
            </a:extLst>
          </p:cNvPr>
          <p:cNvSpPr>
            <a:spLocks noGrp="1"/>
          </p:cNvSpPr>
          <p:nvPr>
            <p:ph type="dt" sz="half" idx="10"/>
          </p:nvPr>
        </p:nvSpPr>
        <p:spPr/>
        <p:txBody>
          <a:bodyPr/>
          <a:lstStyle/>
          <a:p>
            <a:fld id="{B5BCC157-258E-4113-92A4-8AA222E23069}" type="datetimeFigureOut">
              <a:rPr lang="en-IN" smtClean="0"/>
              <a:t>18-01-2021</a:t>
            </a:fld>
            <a:endParaRPr lang="en-IN"/>
          </a:p>
        </p:txBody>
      </p:sp>
      <p:sp>
        <p:nvSpPr>
          <p:cNvPr id="3" name="Footer Placeholder 2">
            <a:extLst>
              <a:ext uri="{FF2B5EF4-FFF2-40B4-BE49-F238E27FC236}">
                <a16:creationId xmlns:a16="http://schemas.microsoft.com/office/drawing/2014/main" id="{A22A2ABF-AEF3-46DE-9452-CBD005381F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FEDFB0-6805-42D7-B490-B8C197EFC85E}"/>
              </a:ext>
            </a:extLst>
          </p:cNvPr>
          <p:cNvSpPr>
            <a:spLocks noGrp="1"/>
          </p:cNvSpPr>
          <p:nvPr>
            <p:ph type="sldNum" sz="quarter" idx="12"/>
          </p:nvPr>
        </p:nvSpPr>
        <p:spPr/>
        <p:txBody>
          <a:bodyPr/>
          <a:lstStyle/>
          <a:p>
            <a:fld id="{8EB5988C-314A-44E5-A7E8-30CC764C7B24}" type="slidenum">
              <a:rPr lang="en-IN" smtClean="0"/>
              <a:t>‹#›</a:t>
            </a:fld>
            <a:endParaRPr lang="en-IN"/>
          </a:p>
        </p:txBody>
      </p:sp>
    </p:spTree>
    <p:extLst>
      <p:ext uri="{BB962C8B-B14F-4D97-AF65-F5344CB8AC3E}">
        <p14:creationId xmlns:p14="http://schemas.microsoft.com/office/powerpoint/2010/main" val="3874880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88F0-1208-48B3-A1C8-1423ED9F1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9BACD5-B9B7-4F4C-9D84-E42EEED3F5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F7BB28-453E-4553-ADA5-17052D820D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81B36-8C40-4EBA-8D0C-05DCF441CA1C}"/>
              </a:ext>
            </a:extLst>
          </p:cNvPr>
          <p:cNvSpPr>
            <a:spLocks noGrp="1"/>
          </p:cNvSpPr>
          <p:nvPr>
            <p:ph type="dt" sz="half" idx="10"/>
          </p:nvPr>
        </p:nvSpPr>
        <p:spPr/>
        <p:txBody>
          <a:bodyPr/>
          <a:lstStyle/>
          <a:p>
            <a:fld id="{B5BCC157-258E-4113-92A4-8AA222E23069}" type="datetimeFigureOut">
              <a:rPr lang="en-IN" smtClean="0"/>
              <a:t>18-01-2021</a:t>
            </a:fld>
            <a:endParaRPr lang="en-IN"/>
          </a:p>
        </p:txBody>
      </p:sp>
      <p:sp>
        <p:nvSpPr>
          <p:cNvPr id="6" name="Footer Placeholder 5">
            <a:extLst>
              <a:ext uri="{FF2B5EF4-FFF2-40B4-BE49-F238E27FC236}">
                <a16:creationId xmlns:a16="http://schemas.microsoft.com/office/drawing/2014/main" id="{2E441F5E-BE4D-4D1D-9493-95B0E348EE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4F3D71-795B-4A7A-AC5A-A55F92EB24FB}"/>
              </a:ext>
            </a:extLst>
          </p:cNvPr>
          <p:cNvSpPr>
            <a:spLocks noGrp="1"/>
          </p:cNvSpPr>
          <p:nvPr>
            <p:ph type="sldNum" sz="quarter" idx="12"/>
          </p:nvPr>
        </p:nvSpPr>
        <p:spPr/>
        <p:txBody>
          <a:bodyPr/>
          <a:lstStyle/>
          <a:p>
            <a:fld id="{8EB5988C-314A-44E5-A7E8-30CC764C7B24}" type="slidenum">
              <a:rPr lang="en-IN" smtClean="0"/>
              <a:t>‹#›</a:t>
            </a:fld>
            <a:endParaRPr lang="en-IN"/>
          </a:p>
        </p:txBody>
      </p:sp>
    </p:spTree>
    <p:extLst>
      <p:ext uri="{BB962C8B-B14F-4D97-AF65-F5344CB8AC3E}">
        <p14:creationId xmlns:p14="http://schemas.microsoft.com/office/powerpoint/2010/main" val="24550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370B3-BDE1-411C-A91D-77263278A9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5A8408-DC55-4D22-9464-8089F350E9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BE411-33AF-4E52-86C7-CAA364258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5E161-0B49-41A2-B9A4-1647FDB9EF84}"/>
              </a:ext>
            </a:extLst>
          </p:cNvPr>
          <p:cNvSpPr>
            <a:spLocks noGrp="1"/>
          </p:cNvSpPr>
          <p:nvPr>
            <p:ph type="dt" sz="half" idx="10"/>
          </p:nvPr>
        </p:nvSpPr>
        <p:spPr/>
        <p:txBody>
          <a:bodyPr/>
          <a:lstStyle/>
          <a:p>
            <a:fld id="{B5BCC157-258E-4113-92A4-8AA222E23069}" type="datetimeFigureOut">
              <a:rPr lang="en-IN" smtClean="0"/>
              <a:t>18-01-2021</a:t>
            </a:fld>
            <a:endParaRPr lang="en-IN"/>
          </a:p>
        </p:txBody>
      </p:sp>
      <p:sp>
        <p:nvSpPr>
          <p:cNvPr id="6" name="Footer Placeholder 5">
            <a:extLst>
              <a:ext uri="{FF2B5EF4-FFF2-40B4-BE49-F238E27FC236}">
                <a16:creationId xmlns:a16="http://schemas.microsoft.com/office/drawing/2014/main" id="{A0A7DDBC-F056-4E32-AA44-04E9CBF5E8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700D87-BE3A-4629-892F-ADB73D30128F}"/>
              </a:ext>
            </a:extLst>
          </p:cNvPr>
          <p:cNvSpPr>
            <a:spLocks noGrp="1"/>
          </p:cNvSpPr>
          <p:nvPr>
            <p:ph type="sldNum" sz="quarter" idx="12"/>
          </p:nvPr>
        </p:nvSpPr>
        <p:spPr/>
        <p:txBody>
          <a:bodyPr/>
          <a:lstStyle/>
          <a:p>
            <a:fld id="{8EB5988C-314A-44E5-A7E8-30CC764C7B24}" type="slidenum">
              <a:rPr lang="en-IN" smtClean="0"/>
              <a:t>‹#›</a:t>
            </a:fld>
            <a:endParaRPr lang="en-IN"/>
          </a:p>
        </p:txBody>
      </p:sp>
    </p:spTree>
    <p:extLst>
      <p:ext uri="{BB962C8B-B14F-4D97-AF65-F5344CB8AC3E}">
        <p14:creationId xmlns:p14="http://schemas.microsoft.com/office/powerpoint/2010/main" val="108417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C43BE0-C601-44C0-A73A-EBF8547DF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B43173-0BFE-45B6-A97D-B58DEAEC35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0217B8-B27F-490C-87F4-46DBBB345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CC157-258E-4113-92A4-8AA222E23069}" type="datetimeFigureOut">
              <a:rPr lang="en-IN" smtClean="0"/>
              <a:t>18-01-2021</a:t>
            </a:fld>
            <a:endParaRPr lang="en-IN"/>
          </a:p>
        </p:txBody>
      </p:sp>
      <p:sp>
        <p:nvSpPr>
          <p:cNvPr id="5" name="Footer Placeholder 4">
            <a:extLst>
              <a:ext uri="{FF2B5EF4-FFF2-40B4-BE49-F238E27FC236}">
                <a16:creationId xmlns:a16="http://schemas.microsoft.com/office/drawing/2014/main" id="{4F12CC9A-0EF7-4BC0-B354-BB2BA95340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EACC0C-7F30-4E22-B59C-A49A7DA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B5988C-314A-44E5-A7E8-30CC764C7B24}" type="slidenum">
              <a:rPr lang="en-IN" smtClean="0"/>
              <a:t>‹#›</a:t>
            </a:fld>
            <a:endParaRPr lang="en-IN"/>
          </a:p>
        </p:txBody>
      </p:sp>
    </p:spTree>
    <p:extLst>
      <p:ext uri="{BB962C8B-B14F-4D97-AF65-F5344CB8AC3E}">
        <p14:creationId xmlns:p14="http://schemas.microsoft.com/office/powerpoint/2010/main" val="212056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60E3-9367-4267-A27C-FAA83B141D64}"/>
              </a:ext>
            </a:extLst>
          </p:cNvPr>
          <p:cNvSpPr>
            <a:spLocks noGrp="1"/>
          </p:cNvSpPr>
          <p:nvPr>
            <p:ph type="ctrTitle"/>
          </p:nvPr>
        </p:nvSpPr>
        <p:spPr>
          <a:xfrm>
            <a:off x="1524000" y="1122363"/>
            <a:ext cx="9144000" cy="3401511"/>
          </a:xfrm>
        </p:spPr>
        <p:txBody>
          <a:bodyPr>
            <a:normAutofit/>
          </a:bodyPr>
          <a:lstStyle/>
          <a:p>
            <a:r>
              <a:rPr lang="en-IN" b="1" dirty="0">
                <a:solidFill>
                  <a:schemeClr val="accent2">
                    <a:lumMod val="50000"/>
                  </a:schemeClr>
                </a:solidFill>
              </a:rPr>
              <a:t>Presentation</a:t>
            </a:r>
            <a:br>
              <a:rPr lang="en-IN" b="1" dirty="0">
                <a:solidFill>
                  <a:schemeClr val="accent2">
                    <a:lumMod val="50000"/>
                  </a:schemeClr>
                </a:solidFill>
              </a:rPr>
            </a:br>
            <a:r>
              <a:rPr lang="en-IN" b="1" dirty="0">
                <a:solidFill>
                  <a:schemeClr val="accent2">
                    <a:lumMod val="50000"/>
                  </a:schemeClr>
                </a:solidFill>
              </a:rPr>
              <a:t>on</a:t>
            </a:r>
            <a:br>
              <a:rPr lang="en-IN" b="1" dirty="0">
                <a:solidFill>
                  <a:schemeClr val="accent2">
                    <a:lumMod val="50000"/>
                  </a:schemeClr>
                </a:solidFill>
              </a:rPr>
            </a:br>
            <a:r>
              <a:rPr lang="en-IN" b="1" dirty="0">
                <a:solidFill>
                  <a:schemeClr val="accent2">
                    <a:lumMod val="50000"/>
                  </a:schemeClr>
                </a:solidFill>
              </a:rPr>
              <a:t>Diabetes Prediction</a:t>
            </a:r>
          </a:p>
        </p:txBody>
      </p:sp>
      <p:sp>
        <p:nvSpPr>
          <p:cNvPr id="3" name="Subtitle 2">
            <a:extLst>
              <a:ext uri="{FF2B5EF4-FFF2-40B4-BE49-F238E27FC236}">
                <a16:creationId xmlns:a16="http://schemas.microsoft.com/office/drawing/2014/main" id="{416482D0-996E-4800-8318-6CAF1AD3A23A}"/>
              </a:ext>
            </a:extLst>
          </p:cNvPr>
          <p:cNvSpPr>
            <a:spLocks noGrp="1"/>
          </p:cNvSpPr>
          <p:nvPr>
            <p:ph type="subTitle" idx="1"/>
          </p:nvPr>
        </p:nvSpPr>
        <p:spPr>
          <a:xfrm>
            <a:off x="8253663" y="5529387"/>
            <a:ext cx="3364832" cy="412500"/>
          </a:xfrm>
        </p:spPr>
        <p:txBody>
          <a:bodyPr>
            <a:normAutofit lnSpcReduction="10000"/>
          </a:bodyPr>
          <a:lstStyle/>
          <a:p>
            <a:pPr algn="r"/>
            <a:r>
              <a:rPr lang="en-IN" dirty="0"/>
              <a:t>By Shubham Jain</a:t>
            </a:r>
          </a:p>
        </p:txBody>
      </p:sp>
    </p:spTree>
    <p:extLst>
      <p:ext uri="{BB962C8B-B14F-4D97-AF65-F5344CB8AC3E}">
        <p14:creationId xmlns:p14="http://schemas.microsoft.com/office/powerpoint/2010/main" val="48572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58E1-85F9-4E9F-A3C6-ED5CA0AD50FD}"/>
              </a:ext>
            </a:extLst>
          </p:cNvPr>
          <p:cNvSpPr>
            <a:spLocks noGrp="1"/>
          </p:cNvSpPr>
          <p:nvPr>
            <p:ph type="title"/>
          </p:nvPr>
        </p:nvSpPr>
        <p:spPr>
          <a:xfrm>
            <a:off x="838200" y="1239254"/>
            <a:ext cx="10515600" cy="3801978"/>
          </a:xfrm>
        </p:spPr>
        <p:txBody>
          <a:bodyPr>
            <a:normAutofit/>
          </a:bodyPr>
          <a:lstStyle/>
          <a:p>
            <a:pPr algn="ctr"/>
            <a:r>
              <a:rPr lang="en-IN" sz="6600" b="1" dirty="0">
                <a:solidFill>
                  <a:schemeClr val="accent2">
                    <a:lumMod val="50000"/>
                  </a:schemeClr>
                </a:solidFill>
              </a:rPr>
              <a:t>THANK-YOU!</a:t>
            </a:r>
          </a:p>
        </p:txBody>
      </p:sp>
    </p:spTree>
    <p:extLst>
      <p:ext uri="{BB962C8B-B14F-4D97-AF65-F5344CB8AC3E}">
        <p14:creationId xmlns:p14="http://schemas.microsoft.com/office/powerpoint/2010/main" val="238916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C8B01-6AFC-4C67-B274-AE1A5F71B46A}"/>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F2250D-D557-4A41-A4B7-A2222383357C}"/>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hospital will conduct tests on various parameters of a person’s health information which can then be used by an expert to make conclusion whether the person is having diabetes or not.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some regions of the country, there is lack of specialised doctors present, and this might create difficulties for people of the region to avail the preferred service. While getting tests results of various parameters can be done through machines, can the process of concluding/predicting whether a person has diabetes or not can also be done through machines? Will it have high accuracy so that the predictions will be reliable and can be used without an expert?</a:t>
            </a:r>
          </a:p>
          <a:p>
            <a:pPr marL="0" indent="0">
              <a:buNone/>
            </a:pPr>
            <a:endParaRPr lang="en-IN" dirty="0"/>
          </a:p>
        </p:txBody>
      </p:sp>
    </p:spTree>
    <p:extLst>
      <p:ext uri="{BB962C8B-B14F-4D97-AF65-F5344CB8AC3E}">
        <p14:creationId xmlns:p14="http://schemas.microsoft.com/office/powerpoint/2010/main" val="3170713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2FBB-51C6-45CC-901C-0A76F0F9BDDC}"/>
              </a:ext>
            </a:extLst>
          </p:cNvPr>
          <p:cNvSpPr>
            <a:spLocks noGrp="1"/>
          </p:cNvSpPr>
          <p:nvPr>
            <p:ph type="title"/>
          </p:nvPr>
        </p:nvSpPr>
        <p:spPr/>
        <p:txBody>
          <a:bodyPr/>
          <a:lstStyle/>
          <a:p>
            <a:r>
              <a:rPr lang="en-IN" dirty="0"/>
              <a:t>DATA WRANGLING</a:t>
            </a:r>
          </a:p>
        </p:txBody>
      </p:sp>
      <p:sp>
        <p:nvSpPr>
          <p:cNvPr id="3" name="Content Placeholder 2">
            <a:extLst>
              <a:ext uri="{FF2B5EF4-FFF2-40B4-BE49-F238E27FC236}">
                <a16:creationId xmlns:a16="http://schemas.microsoft.com/office/drawing/2014/main" id="{FAE776CC-F118-4A04-8B72-D8AEC287D6E2}"/>
              </a:ext>
            </a:extLst>
          </p:cNvPr>
          <p:cNvSpPr>
            <a:spLocks noGrp="1"/>
          </p:cNvSpPr>
          <p:nvPr>
            <p:ph idx="1"/>
          </p:nvPr>
        </p:nvSpPr>
        <p:spPr/>
        <p:txBody>
          <a:bodyPr/>
          <a:lstStyle/>
          <a:p>
            <a:r>
              <a:rPr lang="en-IN" sz="1800" dirty="0"/>
              <a:t>Dataset contains 2000 rows and 9 columns of data.</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columns data consists of health-related parameters of a person.</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columns are number of pregnancies occurred, glucose levels, blood pressure levels, skin thickness</a:t>
            </a:r>
            <a:r>
              <a:rPr lang="en-IN" sz="1800" dirty="0">
                <a:effectLst/>
                <a:latin typeface="Calibri" panose="020F0502020204030204" pitchFamily="34" charset="0"/>
                <a:ea typeface="Calibri" panose="020F0502020204030204" pitchFamily="34" charset="0"/>
              </a:rPr>
              <a:t>, BMI, </a:t>
            </a:r>
            <a:r>
              <a:rPr lang="en-IN" sz="1800" dirty="0">
                <a:solidFill>
                  <a:srgbClr val="000000"/>
                </a:solidFill>
                <a:effectLst/>
                <a:latin typeface="Calibri" panose="020F0502020204030204" pitchFamily="34" charset="0"/>
                <a:ea typeface="Calibri" panose="020F0502020204030204" pitchFamily="34" charset="0"/>
              </a:rPr>
              <a:t>DiabetesPedigreeFunction, age and outcome (whether the person has diabetes or not). </a:t>
            </a:r>
          </a:p>
          <a:p>
            <a:r>
              <a:rPr lang="en-IN" sz="1800" dirty="0">
                <a:solidFill>
                  <a:srgbClr val="000000"/>
                </a:solidFill>
                <a:latin typeface="Calibri" panose="020F0502020204030204" pitchFamily="34" charset="0"/>
                <a:ea typeface="Calibri" panose="020F0502020204030204" pitchFamily="34" charset="0"/>
              </a:rPr>
              <a:t>All independent columns are of numeric type.</a:t>
            </a:r>
          </a:p>
          <a:p>
            <a:r>
              <a:rPr lang="en-IN" sz="1800" dirty="0">
                <a:solidFill>
                  <a:srgbClr val="000000"/>
                </a:solidFill>
                <a:effectLst/>
                <a:latin typeface="Calibri" panose="020F0502020204030204" pitchFamily="34" charset="0"/>
                <a:ea typeface="Calibri" panose="020F0502020204030204" pitchFamily="34" charset="0"/>
              </a:rPr>
              <a:t>The target column is of binary data type.</a:t>
            </a:r>
          </a:p>
          <a:p>
            <a:endParaRPr lang="en-IN" dirty="0"/>
          </a:p>
          <a:p>
            <a:endParaRPr lang="en-IN" dirty="0"/>
          </a:p>
        </p:txBody>
      </p:sp>
    </p:spTree>
    <p:extLst>
      <p:ext uri="{BB962C8B-B14F-4D97-AF65-F5344CB8AC3E}">
        <p14:creationId xmlns:p14="http://schemas.microsoft.com/office/powerpoint/2010/main" val="383271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54C7-CF39-4142-98F2-022ACAC7A80C}"/>
              </a:ext>
            </a:extLst>
          </p:cNvPr>
          <p:cNvSpPr>
            <a:spLocks noGrp="1"/>
          </p:cNvSpPr>
          <p:nvPr>
            <p:ph type="title"/>
          </p:nvPr>
        </p:nvSpPr>
        <p:spPr/>
        <p:txBody>
          <a:bodyPr>
            <a:normAutofit/>
          </a:bodyPr>
          <a:lstStyle/>
          <a:p>
            <a:r>
              <a:rPr lang="en-IN" dirty="0"/>
              <a:t>DATA DISTRIBUTION OF </a:t>
            </a:r>
            <a:br>
              <a:rPr lang="en-IN" dirty="0"/>
            </a:br>
            <a:r>
              <a:rPr lang="en-IN" dirty="0"/>
              <a:t>COLUMNS VIA HISTOGRAM</a:t>
            </a:r>
          </a:p>
        </p:txBody>
      </p:sp>
      <p:pic>
        <p:nvPicPr>
          <p:cNvPr id="7" name="Picture 6">
            <a:extLst>
              <a:ext uri="{FF2B5EF4-FFF2-40B4-BE49-F238E27FC236}">
                <a16:creationId xmlns:a16="http://schemas.microsoft.com/office/drawing/2014/main" id="{51D62F5C-CCEE-41EC-ACA7-71A9B69841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5939790" cy="2077085"/>
          </a:xfrm>
          <a:prstGeom prst="rect">
            <a:avLst/>
          </a:prstGeom>
          <a:noFill/>
          <a:ln>
            <a:noFill/>
          </a:ln>
        </p:spPr>
      </p:pic>
      <p:pic>
        <p:nvPicPr>
          <p:cNvPr id="8" name="Picture 7">
            <a:extLst>
              <a:ext uri="{FF2B5EF4-FFF2-40B4-BE49-F238E27FC236}">
                <a16:creationId xmlns:a16="http://schemas.microsoft.com/office/drawing/2014/main" id="{F0BB4E52-09F2-4B23-A372-DE789128A67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13130" y="3912152"/>
            <a:ext cx="5789930" cy="2125980"/>
          </a:xfrm>
          <a:prstGeom prst="rect">
            <a:avLst/>
          </a:prstGeom>
          <a:noFill/>
          <a:ln>
            <a:noFill/>
          </a:ln>
        </p:spPr>
      </p:pic>
      <p:pic>
        <p:nvPicPr>
          <p:cNvPr id="9" name="Picture 8">
            <a:extLst>
              <a:ext uri="{FF2B5EF4-FFF2-40B4-BE49-F238E27FC236}">
                <a16:creationId xmlns:a16="http://schemas.microsoft.com/office/drawing/2014/main" id="{634FBA95-5039-4E6E-8B3A-26BB4EA8ED09}"/>
              </a:ext>
            </a:extLst>
          </p:cNvPr>
          <p:cNvPicPr/>
          <p:nvPr/>
        </p:nvPicPr>
        <p:blipFill rotWithShape="1">
          <a:blip r:embed="rId4">
            <a:extLst>
              <a:ext uri="{28A0092B-C50C-407E-A947-70E740481C1C}">
                <a14:useLocalDpi xmlns:a14="http://schemas.microsoft.com/office/drawing/2010/main" val="0"/>
              </a:ext>
            </a:extLst>
          </a:blip>
          <a:srcRect l="802" r="32748"/>
          <a:stretch/>
        </p:blipFill>
        <p:spPr bwMode="auto">
          <a:xfrm>
            <a:off x="6777990" y="1640206"/>
            <a:ext cx="3982453" cy="2178050"/>
          </a:xfrm>
          <a:prstGeom prst="rect">
            <a:avLst/>
          </a:prstGeom>
          <a:noFill/>
          <a:ln>
            <a:noFill/>
          </a:ln>
        </p:spPr>
      </p:pic>
      <p:pic>
        <p:nvPicPr>
          <p:cNvPr id="10" name="Picture 9">
            <a:extLst>
              <a:ext uri="{FF2B5EF4-FFF2-40B4-BE49-F238E27FC236}">
                <a16:creationId xmlns:a16="http://schemas.microsoft.com/office/drawing/2014/main" id="{D95730BE-898F-4E28-8C17-4D6471BF3A7C}"/>
              </a:ext>
            </a:extLst>
          </p:cNvPr>
          <p:cNvPicPr/>
          <p:nvPr/>
        </p:nvPicPr>
        <p:blipFill rotWithShape="1">
          <a:blip r:embed="rId4">
            <a:extLst>
              <a:ext uri="{28A0092B-C50C-407E-A947-70E740481C1C}">
                <a14:useLocalDpi xmlns:a14="http://schemas.microsoft.com/office/drawing/2010/main" val="0"/>
              </a:ext>
            </a:extLst>
          </a:blip>
          <a:srcRect l="65848"/>
          <a:stretch/>
        </p:blipFill>
        <p:spPr bwMode="auto">
          <a:xfrm>
            <a:off x="8798192" y="3886117"/>
            <a:ext cx="2046772" cy="2178050"/>
          </a:xfrm>
          <a:prstGeom prst="rect">
            <a:avLst/>
          </a:prstGeom>
          <a:noFill/>
          <a:ln>
            <a:noFill/>
          </a:ln>
        </p:spPr>
      </p:pic>
    </p:spTree>
    <p:extLst>
      <p:ext uri="{BB962C8B-B14F-4D97-AF65-F5344CB8AC3E}">
        <p14:creationId xmlns:p14="http://schemas.microsoft.com/office/powerpoint/2010/main" val="3636011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80D8-CC9A-436C-B1D7-FD035DF7D3EA}"/>
              </a:ext>
            </a:extLst>
          </p:cNvPr>
          <p:cNvSpPr>
            <a:spLocks noGrp="1"/>
          </p:cNvSpPr>
          <p:nvPr>
            <p:ph type="title"/>
          </p:nvPr>
        </p:nvSpPr>
        <p:spPr>
          <a:xfrm>
            <a:off x="1042736" y="493295"/>
            <a:ext cx="4203032" cy="2009272"/>
          </a:xfrm>
        </p:spPr>
        <p:txBody>
          <a:bodyPr>
            <a:normAutofit/>
          </a:bodyPr>
          <a:lstStyle/>
          <a:p>
            <a:r>
              <a:rPr lang="en-IN" dirty="0"/>
              <a:t>PEARSON CORRELATION HEATMAP</a:t>
            </a:r>
          </a:p>
        </p:txBody>
      </p:sp>
      <p:sp>
        <p:nvSpPr>
          <p:cNvPr id="3" name="Content Placeholder 2">
            <a:extLst>
              <a:ext uri="{FF2B5EF4-FFF2-40B4-BE49-F238E27FC236}">
                <a16:creationId xmlns:a16="http://schemas.microsoft.com/office/drawing/2014/main" id="{3E670A38-B2FB-47DD-AB3D-68AF4DDDC939}"/>
              </a:ext>
            </a:extLst>
          </p:cNvPr>
          <p:cNvSpPr>
            <a:spLocks noGrp="1"/>
          </p:cNvSpPr>
          <p:nvPr>
            <p:ph idx="1"/>
          </p:nvPr>
        </p:nvSpPr>
        <p:spPr>
          <a:xfrm>
            <a:off x="1042736" y="2502567"/>
            <a:ext cx="3998496" cy="3674395"/>
          </a:xfrm>
        </p:spPr>
        <p:txBody>
          <a:bodyPr/>
          <a:lstStyle/>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 is a good correlation between the glucose and outcome columns.</a:t>
            </a: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00000"/>
                </a:solidFill>
                <a:latin typeface="Calibri" panose="020F0502020204030204" pitchFamily="34" charset="0"/>
                <a:ea typeface="Calibri" panose="020F0502020204030204" pitchFamily="34" charset="0"/>
                <a:cs typeface="Calibri" panose="020F0502020204030204" pitchFamily="34" charset="0"/>
              </a:rPr>
              <a:t>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here is a fairly good correlation between the BMI and outcome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5664E94B-4B92-4A44-9007-A95B083959C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90148" y="365125"/>
            <a:ext cx="6565934" cy="5806281"/>
          </a:xfrm>
          <a:prstGeom prst="rect">
            <a:avLst/>
          </a:prstGeom>
          <a:noFill/>
          <a:ln>
            <a:noFill/>
          </a:ln>
        </p:spPr>
      </p:pic>
    </p:spTree>
    <p:extLst>
      <p:ext uri="{BB962C8B-B14F-4D97-AF65-F5344CB8AC3E}">
        <p14:creationId xmlns:p14="http://schemas.microsoft.com/office/powerpoint/2010/main" val="140242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96633-AD5C-457A-8222-C0AB65B65633}"/>
              </a:ext>
            </a:extLst>
          </p:cNvPr>
          <p:cNvSpPr>
            <a:spLocks noGrp="1"/>
          </p:cNvSpPr>
          <p:nvPr>
            <p:ph type="title"/>
          </p:nvPr>
        </p:nvSpPr>
        <p:spPr/>
        <p:txBody>
          <a:bodyPr>
            <a:normAutofit/>
          </a:bodyPr>
          <a:lstStyle/>
          <a:p>
            <a:r>
              <a:rPr lang="en-IN" dirty="0">
                <a:solidFill>
                  <a:srgbClr val="000000"/>
                </a:solidFill>
                <a:effectLst/>
                <a:ea typeface="Calibri" panose="020F0502020204030204" pitchFamily="34" charset="0"/>
                <a:cs typeface="Calibri" panose="020F0502020204030204" pitchFamily="34" charset="0"/>
              </a:rPr>
              <a:t>PRE-PROCESSING AND TRAINING DATA DEVELOPMENT</a:t>
            </a:r>
            <a:endParaRPr lang="en-IN" dirty="0"/>
          </a:p>
        </p:txBody>
      </p:sp>
      <p:sp>
        <p:nvSpPr>
          <p:cNvPr id="3" name="Content Placeholder 2">
            <a:extLst>
              <a:ext uri="{FF2B5EF4-FFF2-40B4-BE49-F238E27FC236}">
                <a16:creationId xmlns:a16="http://schemas.microsoft.com/office/drawing/2014/main" id="{1E6C33E3-4D00-47C3-B46D-591240A7AB64}"/>
              </a:ext>
            </a:extLst>
          </p:cNvPr>
          <p:cNvSpPr>
            <a:spLocks noGrp="1"/>
          </p:cNvSpPr>
          <p:nvPr>
            <p:ph idx="1"/>
          </p:nvPr>
        </p:nvSpPr>
        <p:spPr/>
        <p:txBody>
          <a:bodyPr/>
          <a:lstStyle/>
          <a:p>
            <a:pPr marL="0" indent="0">
              <a:lnSpc>
                <a:spcPct val="107000"/>
              </a:lnSpc>
              <a:spcAft>
                <a:spcPts val="800"/>
              </a:spcAft>
              <a:buNone/>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dataset was divided into training and test dataset in the ratio 75 is to 25.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Following are the split made in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Training dataset with independent columns (75%)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Training dataset with dependent column (75%)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Test dataset with independent variables (25%)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aren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Test dataset with dependent column (25%)</a:t>
            </a:r>
            <a:endParaRPr lang="en-IN"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training and test dataset of independent columns were standardized to remove any outlier cause and also to scale each feature/ variance to unit variance.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2069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F6A92-3BDF-4D13-8831-E4C2DCB05751}"/>
              </a:ext>
            </a:extLst>
          </p:cNvPr>
          <p:cNvSpPr>
            <a:spLocks noGrp="1"/>
          </p:cNvSpPr>
          <p:nvPr>
            <p:ph type="title"/>
          </p:nvPr>
        </p:nvSpPr>
        <p:spPr/>
        <p:txBody>
          <a:bodyPr>
            <a:normAutofit/>
          </a:bodyPr>
          <a:lstStyle/>
          <a:p>
            <a:r>
              <a:rPr lang="en-IN" dirty="0">
                <a:solidFill>
                  <a:srgbClr val="000000"/>
                </a:solidFill>
                <a:effectLst/>
                <a:ea typeface="Calibri" panose="020F0502020204030204" pitchFamily="34" charset="0"/>
                <a:cs typeface="Calibri" panose="020F0502020204030204" pitchFamily="34" charset="0"/>
              </a:rPr>
              <a:t>Model Evaluation and Optimization</a:t>
            </a:r>
            <a:endParaRPr lang="en-IN" dirty="0"/>
          </a:p>
        </p:txBody>
      </p:sp>
      <p:sp>
        <p:nvSpPr>
          <p:cNvPr id="3" name="Content Placeholder 2">
            <a:extLst>
              <a:ext uri="{FF2B5EF4-FFF2-40B4-BE49-F238E27FC236}">
                <a16:creationId xmlns:a16="http://schemas.microsoft.com/office/drawing/2014/main" id="{7DF8C588-A7CC-453C-AE3F-151551471BDC}"/>
              </a:ext>
            </a:extLst>
          </p:cNvPr>
          <p:cNvSpPr>
            <a:spLocks noGrp="1"/>
          </p:cNvSpPr>
          <p:nvPr>
            <p:ph idx="1"/>
          </p:nvPr>
        </p:nvSpPr>
        <p:spPr>
          <a:xfrm>
            <a:off x="838200" y="3729790"/>
            <a:ext cx="10515600" cy="2283912"/>
          </a:xfrm>
        </p:spPr>
        <p:txBody>
          <a:bodyPr/>
          <a:lstStyle/>
          <a:p>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Five models have been trained on the training dataset. </a:t>
            </a:r>
          </a:p>
          <a:p>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Few parameters tuning is done while training the models.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Random forest achieved the highest accuracy among all the models. </a:t>
            </a:r>
          </a:p>
          <a:p>
            <a:r>
              <a:rPr lang="en-IN" sz="1800" dirty="0">
                <a:latin typeface="Calibri" panose="020F0502020204030204" pitchFamily="34" charset="0"/>
                <a:ea typeface="Calibri" panose="020F0502020204030204" pitchFamily="34" charset="0"/>
                <a:cs typeface="Calibri" panose="020F0502020204030204" pitchFamily="34" charset="0"/>
              </a:rPr>
              <a:t>P</a:t>
            </a:r>
            <a:r>
              <a:rPr lang="en-IN" sz="1800" dirty="0">
                <a:effectLst/>
                <a:latin typeface="Calibri" panose="020F0502020204030204" pitchFamily="34" charset="0"/>
                <a:ea typeface="Calibri" panose="020F0502020204030204" pitchFamily="34" charset="0"/>
                <a:cs typeface="Calibri" panose="020F0502020204030204" pitchFamily="34" charset="0"/>
              </a:rPr>
              <a:t>erformed hyperparameter tuning in the random forest model for getting better accuracy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0C838AA5-575E-4ED6-A75E-96DF3D1DE753}"/>
              </a:ext>
            </a:extLst>
          </p:cNvPr>
          <p:cNvPicPr/>
          <p:nvPr/>
        </p:nvPicPr>
        <p:blipFill rotWithShape="1">
          <a:blip r:embed="rId2">
            <a:extLst>
              <a:ext uri="{28A0092B-C50C-407E-A947-70E740481C1C}">
                <a14:useLocalDpi xmlns:a14="http://schemas.microsoft.com/office/drawing/2010/main" val="0"/>
              </a:ext>
            </a:extLst>
          </a:blip>
          <a:srcRect l="10980" r="6762"/>
          <a:stretch/>
        </p:blipFill>
        <p:spPr bwMode="auto">
          <a:xfrm>
            <a:off x="838200" y="1575235"/>
            <a:ext cx="5317959" cy="2154555"/>
          </a:xfrm>
          <a:prstGeom prst="rect">
            <a:avLst/>
          </a:prstGeom>
          <a:noFill/>
          <a:ln>
            <a:noFill/>
          </a:ln>
        </p:spPr>
      </p:pic>
    </p:spTree>
    <p:extLst>
      <p:ext uri="{BB962C8B-B14F-4D97-AF65-F5344CB8AC3E}">
        <p14:creationId xmlns:p14="http://schemas.microsoft.com/office/powerpoint/2010/main" val="321718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8670-C420-4E19-A5ED-C23CD312ED2B}"/>
              </a:ext>
            </a:extLst>
          </p:cNvPr>
          <p:cNvSpPr>
            <a:spLocks noGrp="1"/>
          </p:cNvSpPr>
          <p:nvPr>
            <p:ph type="title"/>
          </p:nvPr>
        </p:nvSpPr>
        <p:spPr/>
        <p:txBody>
          <a:bodyPr/>
          <a:lstStyle/>
          <a:p>
            <a:r>
              <a:rPr lang="en-IN" dirty="0"/>
              <a:t>CONFUSION MATRIX ON TRAIN DATASET</a:t>
            </a:r>
          </a:p>
        </p:txBody>
      </p:sp>
      <p:sp>
        <p:nvSpPr>
          <p:cNvPr id="3" name="Content Placeholder 2">
            <a:extLst>
              <a:ext uri="{FF2B5EF4-FFF2-40B4-BE49-F238E27FC236}">
                <a16:creationId xmlns:a16="http://schemas.microsoft.com/office/drawing/2014/main" id="{9762710A-EFAD-4D09-9EAD-A0F114973AC0}"/>
              </a:ext>
            </a:extLst>
          </p:cNvPr>
          <p:cNvSpPr>
            <a:spLocks noGrp="1"/>
          </p:cNvSpPr>
          <p:nvPr>
            <p:ph idx="1"/>
          </p:nvPr>
        </p:nvSpPr>
        <p:spPr>
          <a:xfrm>
            <a:off x="838201" y="2021305"/>
            <a:ext cx="3312694" cy="4155658"/>
          </a:xfrm>
        </p:spPr>
        <p:txBody>
          <a:bodyPr/>
          <a:lstStyle/>
          <a:p>
            <a:pPr marL="0" indent="0">
              <a:buNone/>
            </a:pPr>
            <a:r>
              <a:rPr lang="en-IN" sz="2000" dirty="0"/>
              <a:t>99.8% accuracy achieved from the test dataset by tuning the model via hyperparameter optimization.</a:t>
            </a:r>
          </a:p>
          <a:p>
            <a:pPr marL="0" indent="0">
              <a:buNone/>
            </a:pPr>
            <a:endParaRPr lang="en-IN" dirty="0"/>
          </a:p>
        </p:txBody>
      </p:sp>
      <p:pic>
        <p:nvPicPr>
          <p:cNvPr id="4" name="Picture 3">
            <a:extLst>
              <a:ext uri="{FF2B5EF4-FFF2-40B4-BE49-F238E27FC236}">
                <a16:creationId xmlns:a16="http://schemas.microsoft.com/office/drawing/2014/main" id="{451E534F-A2EC-48C4-A6A2-730C948EE2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50893" y="1690685"/>
            <a:ext cx="6112043" cy="4486277"/>
          </a:xfrm>
          <a:prstGeom prst="rect">
            <a:avLst/>
          </a:prstGeom>
          <a:noFill/>
          <a:ln>
            <a:noFill/>
          </a:ln>
        </p:spPr>
      </p:pic>
    </p:spTree>
    <p:extLst>
      <p:ext uri="{BB962C8B-B14F-4D97-AF65-F5344CB8AC3E}">
        <p14:creationId xmlns:p14="http://schemas.microsoft.com/office/powerpoint/2010/main" val="1817654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B1FEF-496B-4AC1-B7F5-CFD142F871E2}"/>
              </a:ext>
            </a:extLst>
          </p:cNvPr>
          <p:cNvSpPr>
            <a:spLocks noGrp="1"/>
          </p:cNvSpPr>
          <p:nvPr>
            <p:ph type="title"/>
          </p:nvPr>
        </p:nvSpPr>
        <p:spPr/>
        <p:txBody>
          <a:bodyPr/>
          <a:lstStyle/>
          <a:p>
            <a:r>
              <a:rPr lang="en-IN" dirty="0"/>
              <a:t>CONFUSION MATRIX ON TEST DATASET</a:t>
            </a:r>
          </a:p>
        </p:txBody>
      </p:sp>
      <p:sp>
        <p:nvSpPr>
          <p:cNvPr id="3" name="Content Placeholder 2">
            <a:extLst>
              <a:ext uri="{FF2B5EF4-FFF2-40B4-BE49-F238E27FC236}">
                <a16:creationId xmlns:a16="http://schemas.microsoft.com/office/drawing/2014/main" id="{CAC9374A-0EBD-4DBD-88B7-D782FF79C2A7}"/>
              </a:ext>
            </a:extLst>
          </p:cNvPr>
          <p:cNvSpPr>
            <a:spLocks noGrp="1"/>
          </p:cNvSpPr>
          <p:nvPr>
            <p:ph idx="1"/>
          </p:nvPr>
        </p:nvSpPr>
        <p:spPr>
          <a:xfrm>
            <a:off x="838201" y="2105526"/>
            <a:ext cx="3312694" cy="4071437"/>
          </a:xfrm>
        </p:spPr>
        <p:txBody>
          <a:bodyPr>
            <a:normAutofit/>
          </a:bodyPr>
          <a:lstStyle/>
          <a:p>
            <a:pPr marL="0" indent="0">
              <a:buNone/>
            </a:pPr>
            <a:r>
              <a:rPr lang="en-IN" sz="2000" dirty="0"/>
              <a:t>96% accuracy achieved from the test dataset by tuning the model via hyperparameter optimization.</a:t>
            </a:r>
          </a:p>
        </p:txBody>
      </p:sp>
      <p:pic>
        <p:nvPicPr>
          <p:cNvPr id="4" name="Picture 3">
            <a:extLst>
              <a:ext uri="{FF2B5EF4-FFF2-40B4-BE49-F238E27FC236}">
                <a16:creationId xmlns:a16="http://schemas.microsoft.com/office/drawing/2014/main" id="{0378CF6F-D31E-45EC-87DD-3D93C57E1B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99548" y="1690688"/>
            <a:ext cx="5514474" cy="4486275"/>
          </a:xfrm>
          <a:prstGeom prst="rect">
            <a:avLst/>
          </a:prstGeom>
          <a:noFill/>
          <a:ln>
            <a:noFill/>
          </a:ln>
        </p:spPr>
      </p:pic>
    </p:spTree>
    <p:extLst>
      <p:ext uri="{BB962C8B-B14F-4D97-AF65-F5344CB8AC3E}">
        <p14:creationId xmlns:p14="http://schemas.microsoft.com/office/powerpoint/2010/main" val="1948835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422</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Presentation on Diabetes Prediction</vt:lpstr>
      <vt:lpstr>PROBLEM STATEMENT</vt:lpstr>
      <vt:lpstr>DATA WRANGLING</vt:lpstr>
      <vt:lpstr>DATA DISTRIBUTION OF  COLUMNS VIA HISTOGRAM</vt:lpstr>
      <vt:lpstr>PEARSON CORRELATION HEATMAP</vt:lpstr>
      <vt:lpstr>PRE-PROCESSING AND TRAINING DATA DEVELOPMENT</vt:lpstr>
      <vt:lpstr>Model Evaluation and Optimization</vt:lpstr>
      <vt:lpstr>CONFUSION MATRIX ON TRAIN DATASET</vt:lpstr>
      <vt:lpstr>CONFUSION MATRIX ON TEST DATASET</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Diabetes Prediction</dc:title>
  <dc:creator>spider</dc:creator>
  <cp:lastModifiedBy>spider</cp:lastModifiedBy>
  <cp:revision>8</cp:revision>
  <dcterms:created xsi:type="dcterms:W3CDTF">2021-01-18T11:22:24Z</dcterms:created>
  <dcterms:modified xsi:type="dcterms:W3CDTF">2021-01-18T12:27:08Z</dcterms:modified>
</cp:coreProperties>
</file>