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45D34-71CD-433C-B148-936F192B4E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01F0DF4-6BF8-43C4-86CB-8F82C03B28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A4ED6D-D492-432D-9D8D-D4A0D598F8D1}"/>
              </a:ext>
            </a:extLst>
          </p:cNvPr>
          <p:cNvSpPr>
            <a:spLocks noGrp="1"/>
          </p:cNvSpPr>
          <p:nvPr>
            <p:ph type="dt" sz="half" idx="10"/>
          </p:nvPr>
        </p:nvSpPr>
        <p:spPr/>
        <p:txBody>
          <a:bodyPr/>
          <a:lstStyle/>
          <a:p>
            <a:fld id="{650A2A6C-986A-42D0-A7BC-631D11D151D8}" type="datetimeFigureOut">
              <a:rPr lang="en-IN" smtClean="0"/>
              <a:t>05-02-2021</a:t>
            </a:fld>
            <a:endParaRPr lang="en-IN"/>
          </a:p>
        </p:txBody>
      </p:sp>
      <p:sp>
        <p:nvSpPr>
          <p:cNvPr id="5" name="Footer Placeholder 4">
            <a:extLst>
              <a:ext uri="{FF2B5EF4-FFF2-40B4-BE49-F238E27FC236}">
                <a16:creationId xmlns:a16="http://schemas.microsoft.com/office/drawing/2014/main" id="{0376E6C7-3AA9-4127-8864-3F198F8D90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D0396C-86DC-4840-B96E-B5A7C4ACF496}"/>
              </a:ext>
            </a:extLst>
          </p:cNvPr>
          <p:cNvSpPr>
            <a:spLocks noGrp="1"/>
          </p:cNvSpPr>
          <p:nvPr>
            <p:ph type="sldNum" sz="quarter" idx="12"/>
          </p:nvPr>
        </p:nvSpPr>
        <p:spPr/>
        <p:txBody>
          <a:bodyPr/>
          <a:lstStyle/>
          <a:p>
            <a:fld id="{9F37BD8D-2C96-42FC-9906-B7245AE07C17}" type="slidenum">
              <a:rPr lang="en-IN" smtClean="0"/>
              <a:t>‹#›</a:t>
            </a:fld>
            <a:endParaRPr lang="en-IN"/>
          </a:p>
        </p:txBody>
      </p:sp>
    </p:spTree>
    <p:extLst>
      <p:ext uri="{BB962C8B-B14F-4D97-AF65-F5344CB8AC3E}">
        <p14:creationId xmlns:p14="http://schemas.microsoft.com/office/powerpoint/2010/main" val="1317817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4AFCF-32DE-4B4E-8239-944F2B8DB8B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588875-8582-4AA7-8342-7C7F2B377E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F3AC16-4A07-45F2-B118-FFE5932075BF}"/>
              </a:ext>
            </a:extLst>
          </p:cNvPr>
          <p:cNvSpPr>
            <a:spLocks noGrp="1"/>
          </p:cNvSpPr>
          <p:nvPr>
            <p:ph type="dt" sz="half" idx="10"/>
          </p:nvPr>
        </p:nvSpPr>
        <p:spPr/>
        <p:txBody>
          <a:bodyPr/>
          <a:lstStyle/>
          <a:p>
            <a:fld id="{650A2A6C-986A-42D0-A7BC-631D11D151D8}" type="datetimeFigureOut">
              <a:rPr lang="en-IN" smtClean="0"/>
              <a:t>05-02-2021</a:t>
            </a:fld>
            <a:endParaRPr lang="en-IN"/>
          </a:p>
        </p:txBody>
      </p:sp>
      <p:sp>
        <p:nvSpPr>
          <p:cNvPr id="5" name="Footer Placeholder 4">
            <a:extLst>
              <a:ext uri="{FF2B5EF4-FFF2-40B4-BE49-F238E27FC236}">
                <a16:creationId xmlns:a16="http://schemas.microsoft.com/office/drawing/2014/main" id="{418EDEB7-05B8-499A-BB8A-1D8D9CFDBA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1714F0-B6FF-4BCA-AD73-27EB504B2DD1}"/>
              </a:ext>
            </a:extLst>
          </p:cNvPr>
          <p:cNvSpPr>
            <a:spLocks noGrp="1"/>
          </p:cNvSpPr>
          <p:nvPr>
            <p:ph type="sldNum" sz="quarter" idx="12"/>
          </p:nvPr>
        </p:nvSpPr>
        <p:spPr/>
        <p:txBody>
          <a:bodyPr/>
          <a:lstStyle/>
          <a:p>
            <a:fld id="{9F37BD8D-2C96-42FC-9906-B7245AE07C17}" type="slidenum">
              <a:rPr lang="en-IN" smtClean="0"/>
              <a:t>‹#›</a:t>
            </a:fld>
            <a:endParaRPr lang="en-IN"/>
          </a:p>
        </p:txBody>
      </p:sp>
    </p:spTree>
    <p:extLst>
      <p:ext uri="{BB962C8B-B14F-4D97-AF65-F5344CB8AC3E}">
        <p14:creationId xmlns:p14="http://schemas.microsoft.com/office/powerpoint/2010/main" val="1991268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8404B8-D482-47AE-A0A9-53B3D0D8CFA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B0BD85-44B2-412D-874A-24550C03D8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308027-05E9-4582-B7FF-C2A0F361BE28}"/>
              </a:ext>
            </a:extLst>
          </p:cNvPr>
          <p:cNvSpPr>
            <a:spLocks noGrp="1"/>
          </p:cNvSpPr>
          <p:nvPr>
            <p:ph type="dt" sz="half" idx="10"/>
          </p:nvPr>
        </p:nvSpPr>
        <p:spPr/>
        <p:txBody>
          <a:bodyPr/>
          <a:lstStyle/>
          <a:p>
            <a:fld id="{650A2A6C-986A-42D0-A7BC-631D11D151D8}" type="datetimeFigureOut">
              <a:rPr lang="en-IN" smtClean="0"/>
              <a:t>05-02-2021</a:t>
            </a:fld>
            <a:endParaRPr lang="en-IN"/>
          </a:p>
        </p:txBody>
      </p:sp>
      <p:sp>
        <p:nvSpPr>
          <p:cNvPr id="5" name="Footer Placeholder 4">
            <a:extLst>
              <a:ext uri="{FF2B5EF4-FFF2-40B4-BE49-F238E27FC236}">
                <a16:creationId xmlns:a16="http://schemas.microsoft.com/office/drawing/2014/main" id="{3B76F21C-2827-4A69-ABB8-03D0DA8A41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576CAF-CEA7-47FF-8727-699BC9C13D42}"/>
              </a:ext>
            </a:extLst>
          </p:cNvPr>
          <p:cNvSpPr>
            <a:spLocks noGrp="1"/>
          </p:cNvSpPr>
          <p:nvPr>
            <p:ph type="sldNum" sz="quarter" idx="12"/>
          </p:nvPr>
        </p:nvSpPr>
        <p:spPr/>
        <p:txBody>
          <a:bodyPr/>
          <a:lstStyle/>
          <a:p>
            <a:fld id="{9F37BD8D-2C96-42FC-9906-B7245AE07C17}" type="slidenum">
              <a:rPr lang="en-IN" smtClean="0"/>
              <a:t>‹#›</a:t>
            </a:fld>
            <a:endParaRPr lang="en-IN"/>
          </a:p>
        </p:txBody>
      </p:sp>
    </p:spTree>
    <p:extLst>
      <p:ext uri="{BB962C8B-B14F-4D97-AF65-F5344CB8AC3E}">
        <p14:creationId xmlns:p14="http://schemas.microsoft.com/office/powerpoint/2010/main" val="3941261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91058-1C19-4507-BCF2-014F0FE95C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7C455A-1D4D-48D7-9871-698C8F3F9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31DD82-3F59-4FCE-BC4D-B8CCAF5B596F}"/>
              </a:ext>
            </a:extLst>
          </p:cNvPr>
          <p:cNvSpPr>
            <a:spLocks noGrp="1"/>
          </p:cNvSpPr>
          <p:nvPr>
            <p:ph type="dt" sz="half" idx="10"/>
          </p:nvPr>
        </p:nvSpPr>
        <p:spPr/>
        <p:txBody>
          <a:bodyPr/>
          <a:lstStyle/>
          <a:p>
            <a:fld id="{650A2A6C-986A-42D0-A7BC-631D11D151D8}" type="datetimeFigureOut">
              <a:rPr lang="en-IN" smtClean="0"/>
              <a:t>05-02-2021</a:t>
            </a:fld>
            <a:endParaRPr lang="en-IN"/>
          </a:p>
        </p:txBody>
      </p:sp>
      <p:sp>
        <p:nvSpPr>
          <p:cNvPr id="5" name="Footer Placeholder 4">
            <a:extLst>
              <a:ext uri="{FF2B5EF4-FFF2-40B4-BE49-F238E27FC236}">
                <a16:creationId xmlns:a16="http://schemas.microsoft.com/office/drawing/2014/main" id="{C20D5C42-3185-4506-B57B-289248BF57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F0A2EB-C3DE-4232-B8C5-7CD74BC50758}"/>
              </a:ext>
            </a:extLst>
          </p:cNvPr>
          <p:cNvSpPr>
            <a:spLocks noGrp="1"/>
          </p:cNvSpPr>
          <p:nvPr>
            <p:ph type="sldNum" sz="quarter" idx="12"/>
          </p:nvPr>
        </p:nvSpPr>
        <p:spPr/>
        <p:txBody>
          <a:bodyPr/>
          <a:lstStyle/>
          <a:p>
            <a:fld id="{9F37BD8D-2C96-42FC-9906-B7245AE07C17}" type="slidenum">
              <a:rPr lang="en-IN" smtClean="0"/>
              <a:t>‹#›</a:t>
            </a:fld>
            <a:endParaRPr lang="en-IN"/>
          </a:p>
        </p:txBody>
      </p:sp>
    </p:spTree>
    <p:extLst>
      <p:ext uri="{BB962C8B-B14F-4D97-AF65-F5344CB8AC3E}">
        <p14:creationId xmlns:p14="http://schemas.microsoft.com/office/powerpoint/2010/main" val="4263096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C2CFB-6AD1-411E-9F88-9D174781DD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EC98B73-CF7A-4DFB-AFCC-B47395322A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FCCB02-1DBB-44D7-AB17-FE5A0CF438CB}"/>
              </a:ext>
            </a:extLst>
          </p:cNvPr>
          <p:cNvSpPr>
            <a:spLocks noGrp="1"/>
          </p:cNvSpPr>
          <p:nvPr>
            <p:ph type="dt" sz="half" idx="10"/>
          </p:nvPr>
        </p:nvSpPr>
        <p:spPr/>
        <p:txBody>
          <a:bodyPr/>
          <a:lstStyle/>
          <a:p>
            <a:fld id="{650A2A6C-986A-42D0-A7BC-631D11D151D8}" type="datetimeFigureOut">
              <a:rPr lang="en-IN" smtClean="0"/>
              <a:t>05-02-2021</a:t>
            </a:fld>
            <a:endParaRPr lang="en-IN"/>
          </a:p>
        </p:txBody>
      </p:sp>
      <p:sp>
        <p:nvSpPr>
          <p:cNvPr id="5" name="Footer Placeholder 4">
            <a:extLst>
              <a:ext uri="{FF2B5EF4-FFF2-40B4-BE49-F238E27FC236}">
                <a16:creationId xmlns:a16="http://schemas.microsoft.com/office/drawing/2014/main" id="{B15E213B-A22A-40BC-BE11-EBBB8BC59F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20E5E0-EFE5-4B42-B445-4D664A0C1FB5}"/>
              </a:ext>
            </a:extLst>
          </p:cNvPr>
          <p:cNvSpPr>
            <a:spLocks noGrp="1"/>
          </p:cNvSpPr>
          <p:nvPr>
            <p:ph type="sldNum" sz="quarter" idx="12"/>
          </p:nvPr>
        </p:nvSpPr>
        <p:spPr/>
        <p:txBody>
          <a:bodyPr/>
          <a:lstStyle/>
          <a:p>
            <a:fld id="{9F37BD8D-2C96-42FC-9906-B7245AE07C17}" type="slidenum">
              <a:rPr lang="en-IN" smtClean="0"/>
              <a:t>‹#›</a:t>
            </a:fld>
            <a:endParaRPr lang="en-IN"/>
          </a:p>
        </p:txBody>
      </p:sp>
    </p:spTree>
    <p:extLst>
      <p:ext uri="{BB962C8B-B14F-4D97-AF65-F5344CB8AC3E}">
        <p14:creationId xmlns:p14="http://schemas.microsoft.com/office/powerpoint/2010/main" val="3552464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0DDC8-F0DD-4033-B0BA-DED1358E2E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3193A9-0B9C-47A7-A82C-337C90CCB7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C037831-FB6D-441C-AA29-14E9DD82DD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E7A7EB-02D3-46B5-85D1-CDD51B918433}"/>
              </a:ext>
            </a:extLst>
          </p:cNvPr>
          <p:cNvSpPr>
            <a:spLocks noGrp="1"/>
          </p:cNvSpPr>
          <p:nvPr>
            <p:ph type="dt" sz="half" idx="10"/>
          </p:nvPr>
        </p:nvSpPr>
        <p:spPr/>
        <p:txBody>
          <a:bodyPr/>
          <a:lstStyle/>
          <a:p>
            <a:fld id="{650A2A6C-986A-42D0-A7BC-631D11D151D8}" type="datetimeFigureOut">
              <a:rPr lang="en-IN" smtClean="0"/>
              <a:t>05-02-2021</a:t>
            </a:fld>
            <a:endParaRPr lang="en-IN"/>
          </a:p>
        </p:txBody>
      </p:sp>
      <p:sp>
        <p:nvSpPr>
          <p:cNvPr id="6" name="Footer Placeholder 5">
            <a:extLst>
              <a:ext uri="{FF2B5EF4-FFF2-40B4-BE49-F238E27FC236}">
                <a16:creationId xmlns:a16="http://schemas.microsoft.com/office/drawing/2014/main" id="{1A4287D9-AA6C-4A5E-9C17-976DF79B45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41CD0A-D8AC-4507-A2B6-1CE4EE0B6872}"/>
              </a:ext>
            </a:extLst>
          </p:cNvPr>
          <p:cNvSpPr>
            <a:spLocks noGrp="1"/>
          </p:cNvSpPr>
          <p:nvPr>
            <p:ph type="sldNum" sz="quarter" idx="12"/>
          </p:nvPr>
        </p:nvSpPr>
        <p:spPr/>
        <p:txBody>
          <a:bodyPr/>
          <a:lstStyle/>
          <a:p>
            <a:fld id="{9F37BD8D-2C96-42FC-9906-B7245AE07C17}" type="slidenum">
              <a:rPr lang="en-IN" smtClean="0"/>
              <a:t>‹#›</a:t>
            </a:fld>
            <a:endParaRPr lang="en-IN"/>
          </a:p>
        </p:txBody>
      </p:sp>
    </p:spTree>
    <p:extLst>
      <p:ext uri="{BB962C8B-B14F-4D97-AF65-F5344CB8AC3E}">
        <p14:creationId xmlns:p14="http://schemas.microsoft.com/office/powerpoint/2010/main" val="117277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35601-BCD6-4688-AFBD-E56A5AD6257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09660A-AFB2-4019-9A6C-94FE546EF2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27CF9B-739F-460E-8652-F27D619093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D770032-9244-4BB1-A104-570C5B498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AD2C97-5972-417A-B8B0-4072674BDC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EAD1CF-BD05-4F67-9E59-E810FC746029}"/>
              </a:ext>
            </a:extLst>
          </p:cNvPr>
          <p:cNvSpPr>
            <a:spLocks noGrp="1"/>
          </p:cNvSpPr>
          <p:nvPr>
            <p:ph type="dt" sz="half" idx="10"/>
          </p:nvPr>
        </p:nvSpPr>
        <p:spPr/>
        <p:txBody>
          <a:bodyPr/>
          <a:lstStyle/>
          <a:p>
            <a:fld id="{650A2A6C-986A-42D0-A7BC-631D11D151D8}" type="datetimeFigureOut">
              <a:rPr lang="en-IN" smtClean="0"/>
              <a:t>05-02-2021</a:t>
            </a:fld>
            <a:endParaRPr lang="en-IN"/>
          </a:p>
        </p:txBody>
      </p:sp>
      <p:sp>
        <p:nvSpPr>
          <p:cNvPr id="8" name="Footer Placeholder 7">
            <a:extLst>
              <a:ext uri="{FF2B5EF4-FFF2-40B4-BE49-F238E27FC236}">
                <a16:creationId xmlns:a16="http://schemas.microsoft.com/office/drawing/2014/main" id="{5148876E-5E87-4601-9E90-A9008E3082A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3C1D7CD-EF3E-44EA-B66F-F88032A46C45}"/>
              </a:ext>
            </a:extLst>
          </p:cNvPr>
          <p:cNvSpPr>
            <a:spLocks noGrp="1"/>
          </p:cNvSpPr>
          <p:nvPr>
            <p:ph type="sldNum" sz="quarter" idx="12"/>
          </p:nvPr>
        </p:nvSpPr>
        <p:spPr/>
        <p:txBody>
          <a:bodyPr/>
          <a:lstStyle/>
          <a:p>
            <a:fld id="{9F37BD8D-2C96-42FC-9906-B7245AE07C17}" type="slidenum">
              <a:rPr lang="en-IN" smtClean="0"/>
              <a:t>‹#›</a:t>
            </a:fld>
            <a:endParaRPr lang="en-IN"/>
          </a:p>
        </p:txBody>
      </p:sp>
    </p:spTree>
    <p:extLst>
      <p:ext uri="{BB962C8B-B14F-4D97-AF65-F5344CB8AC3E}">
        <p14:creationId xmlns:p14="http://schemas.microsoft.com/office/powerpoint/2010/main" val="2747845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3FB00-524A-48D6-9D89-217DCDE2348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25B800C-4E2E-4AE3-9701-CCC3CCFCA33F}"/>
              </a:ext>
            </a:extLst>
          </p:cNvPr>
          <p:cNvSpPr>
            <a:spLocks noGrp="1"/>
          </p:cNvSpPr>
          <p:nvPr>
            <p:ph type="dt" sz="half" idx="10"/>
          </p:nvPr>
        </p:nvSpPr>
        <p:spPr/>
        <p:txBody>
          <a:bodyPr/>
          <a:lstStyle/>
          <a:p>
            <a:fld id="{650A2A6C-986A-42D0-A7BC-631D11D151D8}" type="datetimeFigureOut">
              <a:rPr lang="en-IN" smtClean="0"/>
              <a:t>05-02-2021</a:t>
            </a:fld>
            <a:endParaRPr lang="en-IN"/>
          </a:p>
        </p:txBody>
      </p:sp>
      <p:sp>
        <p:nvSpPr>
          <p:cNvPr id="4" name="Footer Placeholder 3">
            <a:extLst>
              <a:ext uri="{FF2B5EF4-FFF2-40B4-BE49-F238E27FC236}">
                <a16:creationId xmlns:a16="http://schemas.microsoft.com/office/drawing/2014/main" id="{116A90F6-9513-4174-8FCD-C843E16A5C8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D58386-69E8-413C-93EF-2B37086423BC}"/>
              </a:ext>
            </a:extLst>
          </p:cNvPr>
          <p:cNvSpPr>
            <a:spLocks noGrp="1"/>
          </p:cNvSpPr>
          <p:nvPr>
            <p:ph type="sldNum" sz="quarter" idx="12"/>
          </p:nvPr>
        </p:nvSpPr>
        <p:spPr/>
        <p:txBody>
          <a:bodyPr/>
          <a:lstStyle/>
          <a:p>
            <a:fld id="{9F37BD8D-2C96-42FC-9906-B7245AE07C17}" type="slidenum">
              <a:rPr lang="en-IN" smtClean="0"/>
              <a:t>‹#›</a:t>
            </a:fld>
            <a:endParaRPr lang="en-IN"/>
          </a:p>
        </p:txBody>
      </p:sp>
    </p:spTree>
    <p:extLst>
      <p:ext uri="{BB962C8B-B14F-4D97-AF65-F5344CB8AC3E}">
        <p14:creationId xmlns:p14="http://schemas.microsoft.com/office/powerpoint/2010/main" val="2913605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EF752E-0A88-4E3D-A128-06490468F3FC}"/>
              </a:ext>
            </a:extLst>
          </p:cNvPr>
          <p:cNvSpPr>
            <a:spLocks noGrp="1"/>
          </p:cNvSpPr>
          <p:nvPr>
            <p:ph type="dt" sz="half" idx="10"/>
          </p:nvPr>
        </p:nvSpPr>
        <p:spPr/>
        <p:txBody>
          <a:bodyPr/>
          <a:lstStyle/>
          <a:p>
            <a:fld id="{650A2A6C-986A-42D0-A7BC-631D11D151D8}" type="datetimeFigureOut">
              <a:rPr lang="en-IN" smtClean="0"/>
              <a:t>05-02-2021</a:t>
            </a:fld>
            <a:endParaRPr lang="en-IN"/>
          </a:p>
        </p:txBody>
      </p:sp>
      <p:sp>
        <p:nvSpPr>
          <p:cNvPr id="3" name="Footer Placeholder 2">
            <a:extLst>
              <a:ext uri="{FF2B5EF4-FFF2-40B4-BE49-F238E27FC236}">
                <a16:creationId xmlns:a16="http://schemas.microsoft.com/office/drawing/2014/main" id="{2F8FA4F2-2384-45BD-AB1D-7202CEC730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E5708BD-A96C-4516-AD25-065BBEDBEE11}"/>
              </a:ext>
            </a:extLst>
          </p:cNvPr>
          <p:cNvSpPr>
            <a:spLocks noGrp="1"/>
          </p:cNvSpPr>
          <p:nvPr>
            <p:ph type="sldNum" sz="quarter" idx="12"/>
          </p:nvPr>
        </p:nvSpPr>
        <p:spPr/>
        <p:txBody>
          <a:bodyPr/>
          <a:lstStyle/>
          <a:p>
            <a:fld id="{9F37BD8D-2C96-42FC-9906-B7245AE07C17}" type="slidenum">
              <a:rPr lang="en-IN" smtClean="0"/>
              <a:t>‹#›</a:t>
            </a:fld>
            <a:endParaRPr lang="en-IN"/>
          </a:p>
        </p:txBody>
      </p:sp>
    </p:spTree>
    <p:extLst>
      <p:ext uri="{BB962C8B-B14F-4D97-AF65-F5344CB8AC3E}">
        <p14:creationId xmlns:p14="http://schemas.microsoft.com/office/powerpoint/2010/main" val="1852525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6DC52-5F58-4144-9374-6AA48CA7A4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EA093F-C678-4143-9ACF-066C8C2D6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79BFF0-B6D6-4A30-ACF1-6FE0E1C022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A6EBA8-1CF3-4832-B5A1-726CE527BCAE}"/>
              </a:ext>
            </a:extLst>
          </p:cNvPr>
          <p:cNvSpPr>
            <a:spLocks noGrp="1"/>
          </p:cNvSpPr>
          <p:nvPr>
            <p:ph type="dt" sz="half" idx="10"/>
          </p:nvPr>
        </p:nvSpPr>
        <p:spPr/>
        <p:txBody>
          <a:bodyPr/>
          <a:lstStyle/>
          <a:p>
            <a:fld id="{650A2A6C-986A-42D0-A7BC-631D11D151D8}" type="datetimeFigureOut">
              <a:rPr lang="en-IN" smtClean="0"/>
              <a:t>05-02-2021</a:t>
            </a:fld>
            <a:endParaRPr lang="en-IN"/>
          </a:p>
        </p:txBody>
      </p:sp>
      <p:sp>
        <p:nvSpPr>
          <p:cNvPr id="6" name="Footer Placeholder 5">
            <a:extLst>
              <a:ext uri="{FF2B5EF4-FFF2-40B4-BE49-F238E27FC236}">
                <a16:creationId xmlns:a16="http://schemas.microsoft.com/office/drawing/2014/main" id="{E32951E7-E3E3-4ACC-B93E-39131FAEC4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ABE3F2-621A-4C41-B616-49FBA4EE4998}"/>
              </a:ext>
            </a:extLst>
          </p:cNvPr>
          <p:cNvSpPr>
            <a:spLocks noGrp="1"/>
          </p:cNvSpPr>
          <p:nvPr>
            <p:ph type="sldNum" sz="quarter" idx="12"/>
          </p:nvPr>
        </p:nvSpPr>
        <p:spPr/>
        <p:txBody>
          <a:bodyPr/>
          <a:lstStyle/>
          <a:p>
            <a:fld id="{9F37BD8D-2C96-42FC-9906-B7245AE07C17}" type="slidenum">
              <a:rPr lang="en-IN" smtClean="0"/>
              <a:t>‹#›</a:t>
            </a:fld>
            <a:endParaRPr lang="en-IN"/>
          </a:p>
        </p:txBody>
      </p:sp>
    </p:spTree>
    <p:extLst>
      <p:ext uri="{BB962C8B-B14F-4D97-AF65-F5344CB8AC3E}">
        <p14:creationId xmlns:p14="http://schemas.microsoft.com/office/powerpoint/2010/main" val="324480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C804C-DE17-4B8A-B229-27458C1AE5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5E85007-8D48-472C-9EBD-0A11967AB2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E4AF331-C46B-413C-AAB5-AF5124BB67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6A5BFD-1021-4EF9-A414-C5855A8533A8}"/>
              </a:ext>
            </a:extLst>
          </p:cNvPr>
          <p:cNvSpPr>
            <a:spLocks noGrp="1"/>
          </p:cNvSpPr>
          <p:nvPr>
            <p:ph type="dt" sz="half" idx="10"/>
          </p:nvPr>
        </p:nvSpPr>
        <p:spPr/>
        <p:txBody>
          <a:bodyPr/>
          <a:lstStyle/>
          <a:p>
            <a:fld id="{650A2A6C-986A-42D0-A7BC-631D11D151D8}" type="datetimeFigureOut">
              <a:rPr lang="en-IN" smtClean="0"/>
              <a:t>05-02-2021</a:t>
            </a:fld>
            <a:endParaRPr lang="en-IN"/>
          </a:p>
        </p:txBody>
      </p:sp>
      <p:sp>
        <p:nvSpPr>
          <p:cNvPr id="6" name="Footer Placeholder 5">
            <a:extLst>
              <a:ext uri="{FF2B5EF4-FFF2-40B4-BE49-F238E27FC236}">
                <a16:creationId xmlns:a16="http://schemas.microsoft.com/office/drawing/2014/main" id="{A9CCB45A-2573-4AB2-BADD-D4E9D904F3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4C008D-3777-4B7A-B139-1C008D457855}"/>
              </a:ext>
            </a:extLst>
          </p:cNvPr>
          <p:cNvSpPr>
            <a:spLocks noGrp="1"/>
          </p:cNvSpPr>
          <p:nvPr>
            <p:ph type="sldNum" sz="quarter" idx="12"/>
          </p:nvPr>
        </p:nvSpPr>
        <p:spPr/>
        <p:txBody>
          <a:bodyPr/>
          <a:lstStyle/>
          <a:p>
            <a:fld id="{9F37BD8D-2C96-42FC-9906-B7245AE07C17}" type="slidenum">
              <a:rPr lang="en-IN" smtClean="0"/>
              <a:t>‹#›</a:t>
            </a:fld>
            <a:endParaRPr lang="en-IN"/>
          </a:p>
        </p:txBody>
      </p:sp>
    </p:spTree>
    <p:extLst>
      <p:ext uri="{BB962C8B-B14F-4D97-AF65-F5344CB8AC3E}">
        <p14:creationId xmlns:p14="http://schemas.microsoft.com/office/powerpoint/2010/main" val="1421473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F479CB-6DE8-4C73-ADBC-4A40591F42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2A46DA-315E-4457-9F16-B2F5D6CDE9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2756AF-23D2-40FB-B5FE-BBADB445BB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0A2A6C-986A-42D0-A7BC-631D11D151D8}" type="datetimeFigureOut">
              <a:rPr lang="en-IN" smtClean="0"/>
              <a:t>05-02-2021</a:t>
            </a:fld>
            <a:endParaRPr lang="en-IN"/>
          </a:p>
        </p:txBody>
      </p:sp>
      <p:sp>
        <p:nvSpPr>
          <p:cNvPr id="5" name="Footer Placeholder 4">
            <a:extLst>
              <a:ext uri="{FF2B5EF4-FFF2-40B4-BE49-F238E27FC236}">
                <a16:creationId xmlns:a16="http://schemas.microsoft.com/office/drawing/2014/main" id="{5A7AB025-259A-447C-B71A-FB3BCF6DC2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2ACF30B-5445-4B2F-8B19-6F08A2B81C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37BD8D-2C96-42FC-9906-B7245AE07C17}" type="slidenum">
              <a:rPr lang="en-IN" smtClean="0"/>
              <a:t>‹#›</a:t>
            </a:fld>
            <a:endParaRPr lang="en-IN"/>
          </a:p>
        </p:txBody>
      </p:sp>
    </p:spTree>
    <p:extLst>
      <p:ext uri="{BB962C8B-B14F-4D97-AF65-F5344CB8AC3E}">
        <p14:creationId xmlns:p14="http://schemas.microsoft.com/office/powerpoint/2010/main" val="3217567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44D6E-62DB-4EEE-9987-0C608F1FD566}"/>
              </a:ext>
            </a:extLst>
          </p:cNvPr>
          <p:cNvSpPr>
            <a:spLocks noGrp="1"/>
          </p:cNvSpPr>
          <p:nvPr>
            <p:ph type="ctrTitle"/>
          </p:nvPr>
        </p:nvSpPr>
        <p:spPr>
          <a:xfrm>
            <a:off x="1524000" y="2235200"/>
            <a:ext cx="9144000" cy="2387600"/>
          </a:xfrm>
        </p:spPr>
        <p:txBody>
          <a:bodyPr>
            <a:normAutofit/>
          </a:bodyPr>
          <a:lstStyle/>
          <a:p>
            <a:r>
              <a:rPr lang="en-IN" sz="8000" b="1" dirty="0">
                <a:solidFill>
                  <a:srgbClr val="002060"/>
                </a:solidFill>
              </a:rPr>
              <a:t>NYC AIRBNB DATA</a:t>
            </a:r>
            <a:br>
              <a:rPr lang="en-IN" sz="8000" b="1" dirty="0">
                <a:solidFill>
                  <a:srgbClr val="002060"/>
                </a:solidFill>
              </a:rPr>
            </a:br>
            <a:r>
              <a:rPr lang="en-IN" sz="8000" b="1" dirty="0">
                <a:solidFill>
                  <a:srgbClr val="002060"/>
                </a:solidFill>
              </a:rPr>
              <a:t>STORY TELLING</a:t>
            </a:r>
          </a:p>
        </p:txBody>
      </p:sp>
      <p:sp>
        <p:nvSpPr>
          <p:cNvPr id="3" name="Subtitle 2">
            <a:extLst>
              <a:ext uri="{FF2B5EF4-FFF2-40B4-BE49-F238E27FC236}">
                <a16:creationId xmlns:a16="http://schemas.microsoft.com/office/drawing/2014/main" id="{CC859095-0E8E-4380-A4B6-F0F7DF5C8373}"/>
              </a:ext>
            </a:extLst>
          </p:cNvPr>
          <p:cNvSpPr>
            <a:spLocks noGrp="1"/>
          </p:cNvSpPr>
          <p:nvPr>
            <p:ph type="subTitle" idx="1"/>
          </p:nvPr>
        </p:nvSpPr>
        <p:spPr>
          <a:xfrm>
            <a:off x="1524000" y="5527863"/>
            <a:ext cx="9144000" cy="348916"/>
          </a:xfrm>
        </p:spPr>
        <p:txBody>
          <a:bodyPr>
            <a:normAutofit fontScale="92500" lnSpcReduction="20000"/>
          </a:bodyPr>
          <a:lstStyle/>
          <a:p>
            <a:endParaRPr lang="en-IN" dirty="0"/>
          </a:p>
        </p:txBody>
      </p:sp>
    </p:spTree>
    <p:extLst>
      <p:ext uri="{BB962C8B-B14F-4D97-AF65-F5344CB8AC3E}">
        <p14:creationId xmlns:p14="http://schemas.microsoft.com/office/powerpoint/2010/main" val="394678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FFDCB-1F6F-441B-89FE-8FBEC0FB8A80}"/>
              </a:ext>
            </a:extLst>
          </p:cNvPr>
          <p:cNvSpPr>
            <a:spLocks noGrp="1"/>
          </p:cNvSpPr>
          <p:nvPr>
            <p:ph type="title"/>
          </p:nvPr>
        </p:nvSpPr>
        <p:spPr/>
        <p:txBody>
          <a:bodyPr/>
          <a:lstStyle/>
          <a:p>
            <a:r>
              <a:rPr lang="en-IN" dirty="0"/>
              <a:t>NYC AIRBNB LISTINGS DATA</a:t>
            </a:r>
          </a:p>
        </p:txBody>
      </p:sp>
      <p:sp>
        <p:nvSpPr>
          <p:cNvPr id="3" name="Content Placeholder 2">
            <a:extLst>
              <a:ext uri="{FF2B5EF4-FFF2-40B4-BE49-F238E27FC236}">
                <a16:creationId xmlns:a16="http://schemas.microsoft.com/office/drawing/2014/main" id="{B97A350B-6195-4399-A77C-F22270F3264F}"/>
              </a:ext>
            </a:extLst>
          </p:cNvPr>
          <p:cNvSpPr>
            <a:spLocks noGrp="1"/>
          </p:cNvSpPr>
          <p:nvPr>
            <p:ph idx="1"/>
          </p:nvPr>
        </p:nvSpPr>
        <p:spPr/>
        <p:txBody>
          <a:bodyPr/>
          <a:lstStyle/>
          <a:p>
            <a:r>
              <a:rPr lang="en-IN" dirty="0"/>
              <a:t>Since 2008, guests and hosts have used Airbnb to expand on travelling possibilities and present more unique personalized way of experiencing the world. The dataset describes the listing activity and metrics in NYC, NY in 2019.</a:t>
            </a:r>
          </a:p>
          <a:p>
            <a:r>
              <a:rPr lang="en-IN" dirty="0"/>
              <a:t>The dataset is taken from kaggle website and it consists of 48895 unique records and 16 columns which are in a mix of categorical and numerical values.</a:t>
            </a:r>
          </a:p>
        </p:txBody>
      </p:sp>
    </p:spTree>
    <p:extLst>
      <p:ext uri="{BB962C8B-B14F-4D97-AF65-F5344CB8AC3E}">
        <p14:creationId xmlns:p14="http://schemas.microsoft.com/office/powerpoint/2010/main" val="530296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8CAA9-B9CF-4112-89B5-D2843D9F4044}"/>
              </a:ext>
            </a:extLst>
          </p:cNvPr>
          <p:cNvSpPr>
            <a:spLocks noGrp="1"/>
          </p:cNvSpPr>
          <p:nvPr>
            <p:ph type="title"/>
          </p:nvPr>
        </p:nvSpPr>
        <p:spPr>
          <a:xfrm>
            <a:off x="838200" y="450166"/>
            <a:ext cx="10515600" cy="1223889"/>
          </a:xfrm>
        </p:spPr>
        <p:txBody>
          <a:bodyPr/>
          <a:lstStyle/>
          <a:p>
            <a:r>
              <a:rPr lang="en-IN" dirty="0"/>
              <a:t>HISTOGRAM OF NUMERICAL COLUMNS</a:t>
            </a:r>
          </a:p>
        </p:txBody>
      </p:sp>
      <p:pic>
        <p:nvPicPr>
          <p:cNvPr id="9" name="Content Placeholder 8">
            <a:extLst>
              <a:ext uri="{FF2B5EF4-FFF2-40B4-BE49-F238E27FC236}">
                <a16:creationId xmlns:a16="http://schemas.microsoft.com/office/drawing/2014/main" id="{BB059309-3E69-4438-8574-BC284E9A1C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8834" y="1674056"/>
            <a:ext cx="5487166" cy="3509890"/>
          </a:xfrm>
        </p:spPr>
      </p:pic>
      <p:pic>
        <p:nvPicPr>
          <p:cNvPr id="11" name="Picture 10">
            <a:extLst>
              <a:ext uri="{FF2B5EF4-FFF2-40B4-BE49-F238E27FC236}">
                <a16:creationId xmlns:a16="http://schemas.microsoft.com/office/drawing/2014/main" id="{33CE9424-8004-4CC4-970B-1FA6F9E982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74055"/>
            <a:ext cx="5506218" cy="3509889"/>
          </a:xfrm>
          <a:prstGeom prst="rect">
            <a:avLst/>
          </a:prstGeom>
        </p:spPr>
      </p:pic>
    </p:spTree>
    <p:extLst>
      <p:ext uri="{BB962C8B-B14F-4D97-AF65-F5344CB8AC3E}">
        <p14:creationId xmlns:p14="http://schemas.microsoft.com/office/powerpoint/2010/main" val="2298366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D9A6C-0BC4-46EE-967B-F9881D825453}"/>
              </a:ext>
            </a:extLst>
          </p:cNvPr>
          <p:cNvSpPr>
            <a:spLocks noGrp="1"/>
          </p:cNvSpPr>
          <p:nvPr>
            <p:ph type="title"/>
          </p:nvPr>
        </p:nvSpPr>
        <p:spPr>
          <a:xfrm>
            <a:off x="773723" y="365125"/>
            <a:ext cx="10691446" cy="1325563"/>
          </a:xfrm>
        </p:spPr>
        <p:txBody>
          <a:bodyPr>
            <a:normAutofit/>
          </a:bodyPr>
          <a:lstStyle/>
          <a:p>
            <a:r>
              <a:rPr lang="en-IN" sz="4000" dirty="0"/>
              <a:t>MAP AND PIE CHART OF NEIGHBOURHOOD GROUP</a:t>
            </a:r>
          </a:p>
        </p:txBody>
      </p:sp>
      <p:pic>
        <p:nvPicPr>
          <p:cNvPr id="5" name="Content Placeholder 4">
            <a:extLst>
              <a:ext uri="{FF2B5EF4-FFF2-40B4-BE49-F238E27FC236}">
                <a16:creationId xmlns:a16="http://schemas.microsoft.com/office/drawing/2014/main" id="{F7FA2B8E-88F2-44DA-877A-EF976127087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00" r="422"/>
          <a:stretch/>
        </p:blipFill>
        <p:spPr>
          <a:xfrm>
            <a:off x="472440" y="1814730"/>
            <a:ext cx="6875943" cy="3826411"/>
          </a:xfrm>
        </p:spPr>
      </p:pic>
      <p:pic>
        <p:nvPicPr>
          <p:cNvPr id="7" name="Picture 6">
            <a:extLst>
              <a:ext uri="{FF2B5EF4-FFF2-40B4-BE49-F238E27FC236}">
                <a16:creationId xmlns:a16="http://schemas.microsoft.com/office/drawing/2014/main" id="{0D1F37CB-779A-4FE1-AF4C-24114627E0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3954" y="1814730"/>
            <a:ext cx="4621215" cy="3826411"/>
          </a:xfrm>
          <a:prstGeom prst="rect">
            <a:avLst/>
          </a:prstGeom>
        </p:spPr>
      </p:pic>
    </p:spTree>
    <p:extLst>
      <p:ext uri="{BB962C8B-B14F-4D97-AF65-F5344CB8AC3E}">
        <p14:creationId xmlns:p14="http://schemas.microsoft.com/office/powerpoint/2010/main" val="342518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D3F41-5AD7-414C-9560-6621E52FC710}"/>
              </a:ext>
            </a:extLst>
          </p:cNvPr>
          <p:cNvSpPr>
            <a:spLocks noGrp="1"/>
          </p:cNvSpPr>
          <p:nvPr>
            <p:ph type="title"/>
          </p:nvPr>
        </p:nvSpPr>
        <p:spPr/>
        <p:txBody>
          <a:bodyPr/>
          <a:lstStyle/>
          <a:p>
            <a:r>
              <a:rPr lang="en-IN" dirty="0"/>
              <a:t>PIE CHART OF ROOM TYPE</a:t>
            </a:r>
          </a:p>
        </p:txBody>
      </p:sp>
      <p:pic>
        <p:nvPicPr>
          <p:cNvPr id="5" name="Content Placeholder 4">
            <a:extLst>
              <a:ext uri="{FF2B5EF4-FFF2-40B4-BE49-F238E27FC236}">
                <a16:creationId xmlns:a16="http://schemas.microsoft.com/office/drawing/2014/main" id="{494B23A8-FA59-41B0-8208-298B353516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0908" y="1493740"/>
            <a:ext cx="5373858" cy="4560029"/>
          </a:xfrm>
        </p:spPr>
      </p:pic>
    </p:spTree>
    <p:extLst>
      <p:ext uri="{BB962C8B-B14F-4D97-AF65-F5344CB8AC3E}">
        <p14:creationId xmlns:p14="http://schemas.microsoft.com/office/powerpoint/2010/main" val="1860257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D605E-3B5F-4A44-885D-AC91B295C1DB}"/>
              </a:ext>
            </a:extLst>
          </p:cNvPr>
          <p:cNvSpPr>
            <a:spLocks noGrp="1"/>
          </p:cNvSpPr>
          <p:nvPr>
            <p:ph type="title"/>
          </p:nvPr>
        </p:nvSpPr>
        <p:spPr>
          <a:xfrm>
            <a:off x="838200" y="424899"/>
            <a:ext cx="10515600" cy="1325563"/>
          </a:xfrm>
        </p:spPr>
        <p:txBody>
          <a:bodyPr/>
          <a:lstStyle/>
          <a:p>
            <a:r>
              <a:rPr lang="en-IN" dirty="0"/>
              <a:t>VIOLIN PLOT TO SHOWCASE DENSITY AND DISTRIBUTION OF PRICE</a:t>
            </a:r>
          </a:p>
        </p:txBody>
      </p:sp>
      <p:pic>
        <p:nvPicPr>
          <p:cNvPr id="5" name="Content Placeholder 4">
            <a:extLst>
              <a:ext uri="{FF2B5EF4-FFF2-40B4-BE49-F238E27FC236}">
                <a16:creationId xmlns:a16="http://schemas.microsoft.com/office/drawing/2014/main" id="{006BD52E-4574-44BD-A73A-07B4BF61DC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6740" y="1690688"/>
            <a:ext cx="11078520" cy="4079631"/>
          </a:xfrm>
        </p:spPr>
      </p:pic>
    </p:spTree>
    <p:extLst>
      <p:ext uri="{BB962C8B-B14F-4D97-AF65-F5344CB8AC3E}">
        <p14:creationId xmlns:p14="http://schemas.microsoft.com/office/powerpoint/2010/main" val="1321097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0797E-2B71-40F2-85B6-8979CBC58F81}"/>
              </a:ext>
            </a:extLst>
          </p:cNvPr>
          <p:cNvSpPr>
            <a:spLocks noGrp="1"/>
          </p:cNvSpPr>
          <p:nvPr>
            <p:ph type="title"/>
          </p:nvPr>
        </p:nvSpPr>
        <p:spPr>
          <a:xfrm>
            <a:off x="7906043" y="291270"/>
            <a:ext cx="3719732" cy="2279601"/>
          </a:xfrm>
        </p:spPr>
        <p:txBody>
          <a:bodyPr>
            <a:normAutofit/>
          </a:bodyPr>
          <a:lstStyle/>
          <a:p>
            <a:r>
              <a:rPr lang="en-IN" dirty="0"/>
              <a:t>PEARSON CORRELATION HEATMAP</a:t>
            </a:r>
          </a:p>
        </p:txBody>
      </p:sp>
      <p:pic>
        <p:nvPicPr>
          <p:cNvPr id="5" name="Content Placeholder 4">
            <a:extLst>
              <a:ext uri="{FF2B5EF4-FFF2-40B4-BE49-F238E27FC236}">
                <a16:creationId xmlns:a16="http://schemas.microsoft.com/office/drawing/2014/main" id="{FCAC485D-82CA-425A-B53D-F026CD92CCF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826"/>
          <a:stretch/>
        </p:blipFill>
        <p:spPr>
          <a:xfrm>
            <a:off x="0" y="98475"/>
            <a:ext cx="7779434" cy="6759526"/>
          </a:xfrm>
        </p:spPr>
      </p:pic>
    </p:spTree>
    <p:extLst>
      <p:ext uri="{BB962C8B-B14F-4D97-AF65-F5344CB8AC3E}">
        <p14:creationId xmlns:p14="http://schemas.microsoft.com/office/powerpoint/2010/main" val="4167916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106</Words>
  <Application>Microsoft Office PowerPoint</Application>
  <PresentationFormat>Widescreen</PresentationFormat>
  <Paragraphs>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NYC AIRBNB DATA STORY TELLING</vt:lpstr>
      <vt:lpstr>NYC AIRBNB LISTINGS DATA</vt:lpstr>
      <vt:lpstr>HISTOGRAM OF NUMERICAL COLUMNS</vt:lpstr>
      <vt:lpstr>MAP AND PIE CHART OF NEIGHBOURHOOD GROUP</vt:lpstr>
      <vt:lpstr>PIE CHART OF ROOM TYPE</vt:lpstr>
      <vt:lpstr>VIOLIN PLOT TO SHOWCASE DENSITY AND DISTRIBUTION OF PRICE</vt:lpstr>
      <vt:lpstr>PEARSON CORRELATION HEATMAP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NYC AIRBNB DATA STORY TELLING</dc:title>
  <dc:creator>spider</dc:creator>
  <cp:lastModifiedBy>spider</cp:lastModifiedBy>
  <cp:revision>5</cp:revision>
  <dcterms:created xsi:type="dcterms:W3CDTF">2021-02-05T14:30:57Z</dcterms:created>
  <dcterms:modified xsi:type="dcterms:W3CDTF">2021-02-05T15:22:31Z</dcterms:modified>
</cp:coreProperties>
</file>