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113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58D4CF-BC57-EE49-8C45-FF667FEA820F}" type="datetimeFigureOut">
              <a:rPr lang="en-US" smtClean="0"/>
              <a:t>11/04/16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B969C-4D1A-F343-86C1-91E6BD0F7D21}" type="slidenum">
              <a:rPr lang="en-US" smtClean="0"/>
              <a:t>‹#›</a:t>
            </a:fld>
            <a:endParaRPr lang="en-US"/>
          </a:p>
        </p:txBody>
      </p:sp>
    </p:spTree>
    <p:extLst>
      <p:ext uri="{BB962C8B-B14F-4D97-AF65-F5344CB8AC3E}">
        <p14:creationId xmlns:p14="http://schemas.microsoft.com/office/powerpoint/2010/main" val="153779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8D4CF-BC57-EE49-8C45-FF667FEA820F}" type="datetimeFigureOut">
              <a:rPr lang="en-US" smtClean="0"/>
              <a:t>11/04/16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B969C-4D1A-F343-86C1-91E6BD0F7D21}" type="slidenum">
              <a:rPr lang="en-US" smtClean="0"/>
              <a:t>‹#›</a:t>
            </a:fld>
            <a:endParaRPr lang="en-US"/>
          </a:p>
        </p:txBody>
      </p:sp>
    </p:spTree>
    <p:extLst>
      <p:ext uri="{BB962C8B-B14F-4D97-AF65-F5344CB8AC3E}">
        <p14:creationId xmlns:p14="http://schemas.microsoft.com/office/powerpoint/2010/main" val="196191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8D4CF-BC57-EE49-8C45-FF667FEA820F}" type="datetimeFigureOut">
              <a:rPr lang="en-US" smtClean="0"/>
              <a:t>11/04/16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B969C-4D1A-F343-86C1-91E6BD0F7D21}" type="slidenum">
              <a:rPr lang="en-US" smtClean="0"/>
              <a:t>‹#›</a:t>
            </a:fld>
            <a:endParaRPr lang="en-US"/>
          </a:p>
        </p:txBody>
      </p:sp>
    </p:spTree>
    <p:extLst>
      <p:ext uri="{BB962C8B-B14F-4D97-AF65-F5344CB8AC3E}">
        <p14:creationId xmlns:p14="http://schemas.microsoft.com/office/powerpoint/2010/main" val="287147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8D4CF-BC57-EE49-8C45-FF667FEA820F}" type="datetimeFigureOut">
              <a:rPr lang="en-US" smtClean="0"/>
              <a:t>11/04/16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B969C-4D1A-F343-86C1-91E6BD0F7D21}" type="slidenum">
              <a:rPr lang="en-US" smtClean="0"/>
              <a:t>‹#›</a:t>
            </a:fld>
            <a:endParaRPr lang="en-US"/>
          </a:p>
        </p:txBody>
      </p:sp>
    </p:spTree>
    <p:extLst>
      <p:ext uri="{BB962C8B-B14F-4D97-AF65-F5344CB8AC3E}">
        <p14:creationId xmlns:p14="http://schemas.microsoft.com/office/powerpoint/2010/main" val="406427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8D4CF-BC57-EE49-8C45-FF667FEA820F}" type="datetimeFigureOut">
              <a:rPr lang="en-US" smtClean="0"/>
              <a:t>11/04/16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B969C-4D1A-F343-86C1-91E6BD0F7D21}" type="slidenum">
              <a:rPr lang="en-US" smtClean="0"/>
              <a:t>‹#›</a:t>
            </a:fld>
            <a:endParaRPr lang="en-US"/>
          </a:p>
        </p:txBody>
      </p:sp>
    </p:spTree>
    <p:extLst>
      <p:ext uri="{BB962C8B-B14F-4D97-AF65-F5344CB8AC3E}">
        <p14:creationId xmlns:p14="http://schemas.microsoft.com/office/powerpoint/2010/main" val="1800281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58D4CF-BC57-EE49-8C45-FF667FEA820F}" type="datetimeFigureOut">
              <a:rPr lang="en-US" smtClean="0"/>
              <a:t>11/04/16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B969C-4D1A-F343-86C1-91E6BD0F7D21}" type="slidenum">
              <a:rPr lang="en-US" smtClean="0"/>
              <a:t>‹#›</a:t>
            </a:fld>
            <a:endParaRPr lang="en-US"/>
          </a:p>
        </p:txBody>
      </p:sp>
    </p:spTree>
    <p:extLst>
      <p:ext uri="{BB962C8B-B14F-4D97-AF65-F5344CB8AC3E}">
        <p14:creationId xmlns:p14="http://schemas.microsoft.com/office/powerpoint/2010/main" val="166876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58D4CF-BC57-EE49-8C45-FF667FEA820F}" type="datetimeFigureOut">
              <a:rPr lang="en-US" smtClean="0"/>
              <a:t>11/04/16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0B969C-4D1A-F343-86C1-91E6BD0F7D21}" type="slidenum">
              <a:rPr lang="en-US" smtClean="0"/>
              <a:t>‹#›</a:t>
            </a:fld>
            <a:endParaRPr lang="en-US"/>
          </a:p>
        </p:txBody>
      </p:sp>
    </p:spTree>
    <p:extLst>
      <p:ext uri="{BB962C8B-B14F-4D97-AF65-F5344CB8AC3E}">
        <p14:creationId xmlns:p14="http://schemas.microsoft.com/office/powerpoint/2010/main" val="219960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58D4CF-BC57-EE49-8C45-FF667FEA820F}" type="datetimeFigureOut">
              <a:rPr lang="en-US" smtClean="0"/>
              <a:t>11/04/16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0B969C-4D1A-F343-86C1-91E6BD0F7D21}" type="slidenum">
              <a:rPr lang="en-US" smtClean="0"/>
              <a:t>‹#›</a:t>
            </a:fld>
            <a:endParaRPr lang="en-US"/>
          </a:p>
        </p:txBody>
      </p:sp>
    </p:spTree>
    <p:extLst>
      <p:ext uri="{BB962C8B-B14F-4D97-AF65-F5344CB8AC3E}">
        <p14:creationId xmlns:p14="http://schemas.microsoft.com/office/powerpoint/2010/main" val="61003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8D4CF-BC57-EE49-8C45-FF667FEA820F}" type="datetimeFigureOut">
              <a:rPr lang="en-US" smtClean="0"/>
              <a:t>11/04/16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0B969C-4D1A-F343-86C1-91E6BD0F7D21}" type="slidenum">
              <a:rPr lang="en-US" smtClean="0"/>
              <a:t>‹#›</a:t>
            </a:fld>
            <a:endParaRPr lang="en-US"/>
          </a:p>
        </p:txBody>
      </p:sp>
    </p:spTree>
    <p:extLst>
      <p:ext uri="{BB962C8B-B14F-4D97-AF65-F5344CB8AC3E}">
        <p14:creationId xmlns:p14="http://schemas.microsoft.com/office/powerpoint/2010/main" val="163078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8D4CF-BC57-EE49-8C45-FF667FEA820F}" type="datetimeFigureOut">
              <a:rPr lang="en-US" smtClean="0"/>
              <a:t>11/04/16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B969C-4D1A-F343-86C1-91E6BD0F7D21}" type="slidenum">
              <a:rPr lang="en-US" smtClean="0"/>
              <a:t>‹#›</a:t>
            </a:fld>
            <a:endParaRPr lang="en-US"/>
          </a:p>
        </p:txBody>
      </p:sp>
    </p:spTree>
    <p:extLst>
      <p:ext uri="{BB962C8B-B14F-4D97-AF65-F5344CB8AC3E}">
        <p14:creationId xmlns:p14="http://schemas.microsoft.com/office/powerpoint/2010/main" val="240471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8D4CF-BC57-EE49-8C45-FF667FEA820F}" type="datetimeFigureOut">
              <a:rPr lang="en-US" smtClean="0"/>
              <a:t>11/04/16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B969C-4D1A-F343-86C1-91E6BD0F7D21}" type="slidenum">
              <a:rPr lang="en-US" smtClean="0"/>
              <a:t>‹#›</a:t>
            </a:fld>
            <a:endParaRPr lang="en-US"/>
          </a:p>
        </p:txBody>
      </p:sp>
    </p:spTree>
    <p:extLst>
      <p:ext uri="{BB962C8B-B14F-4D97-AF65-F5344CB8AC3E}">
        <p14:creationId xmlns:p14="http://schemas.microsoft.com/office/powerpoint/2010/main" val="40591167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8D4CF-BC57-EE49-8C45-FF667FEA820F}" type="datetimeFigureOut">
              <a:rPr lang="en-US" smtClean="0"/>
              <a:t>11/04/16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B969C-4D1A-F343-86C1-91E6BD0F7D21}" type="slidenum">
              <a:rPr lang="en-US" smtClean="0"/>
              <a:t>‹#›</a:t>
            </a:fld>
            <a:endParaRPr lang="en-US"/>
          </a:p>
        </p:txBody>
      </p:sp>
    </p:spTree>
    <p:extLst>
      <p:ext uri="{BB962C8B-B14F-4D97-AF65-F5344CB8AC3E}">
        <p14:creationId xmlns:p14="http://schemas.microsoft.com/office/powerpoint/2010/main" val="1579583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28600"/>
            <a:ext cx="7772400" cy="1143000"/>
          </a:xfrm>
          <a:solidFill>
            <a:srgbClr val="FFFFFF"/>
          </a:solidFill>
        </p:spPr>
        <p:txBody>
          <a:bodyPr/>
          <a:lstStyle/>
          <a:p>
            <a:r>
              <a:rPr lang="en-US" sz="3200" dirty="0">
                <a:latin typeface="Times New Roman" charset="0"/>
              </a:rPr>
              <a:t>Project I</a:t>
            </a:r>
          </a:p>
        </p:txBody>
      </p:sp>
      <p:sp>
        <p:nvSpPr>
          <p:cNvPr id="15363" name="Text Box 3"/>
          <p:cNvSpPr txBox="1">
            <a:spLocks noChangeArrowheads="1"/>
          </p:cNvSpPr>
          <p:nvPr/>
        </p:nvSpPr>
        <p:spPr bwMode="auto">
          <a:xfrm>
            <a:off x="304800" y="1712913"/>
            <a:ext cx="8458200" cy="3970318"/>
          </a:xfrm>
          <a:prstGeom prst="rect">
            <a:avLst/>
          </a:prstGeom>
          <a:solidFill>
            <a:srgbClr val="FFFFFF"/>
          </a:solidFill>
          <a:ln>
            <a:noFill/>
          </a:ln>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a:spcBef>
                <a:spcPct val="50000"/>
              </a:spcBef>
            </a:pPr>
            <a:r>
              <a:rPr lang="en-US" dirty="0"/>
              <a:t>A flight reservation system for the internet is to be built. Clients open the site and are asked to enter the passenger name, starting airport and the destination airport. They choose the class of travel, economy, business, or first class. They have to enter the date of travel. If all the required information is not entered then the system prompts for the missing information otherwise the booking is unconditionally done (there is overbooking). For this, the credit card number is entered. It is possible to abandon the transaction and to clear the entered information.</a:t>
            </a:r>
          </a:p>
          <a:p>
            <a:pPr algn="just">
              <a:spcBef>
                <a:spcPct val="50000"/>
              </a:spcBef>
            </a:pPr>
            <a:r>
              <a:rPr lang="en-US" dirty="0" smtClean="0"/>
              <a:t>Build a relational database to support this</a:t>
            </a:r>
            <a:endParaRPr lang="en-US" dirty="0"/>
          </a:p>
        </p:txBody>
      </p:sp>
    </p:spTree>
    <p:extLst>
      <p:ext uri="{BB962C8B-B14F-4D97-AF65-F5344CB8AC3E}">
        <p14:creationId xmlns:p14="http://schemas.microsoft.com/office/powerpoint/2010/main" val="34838723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81000"/>
            <a:ext cx="7772400" cy="1143000"/>
          </a:xfrm>
          <a:solidFill>
            <a:srgbClr val="FFFFFF"/>
          </a:solidFill>
        </p:spPr>
        <p:txBody>
          <a:bodyPr/>
          <a:lstStyle/>
          <a:p>
            <a:r>
              <a:rPr lang="en-US" sz="3200">
                <a:latin typeface="Times New Roman" charset="0"/>
              </a:rPr>
              <a:t>Project II </a:t>
            </a:r>
          </a:p>
        </p:txBody>
      </p:sp>
      <p:sp>
        <p:nvSpPr>
          <p:cNvPr id="16387" name="Text Box 3"/>
          <p:cNvSpPr txBox="1">
            <a:spLocks noChangeArrowheads="1"/>
          </p:cNvSpPr>
          <p:nvPr/>
        </p:nvSpPr>
        <p:spPr bwMode="auto">
          <a:xfrm>
            <a:off x="381000" y="1905000"/>
            <a:ext cx="8382000" cy="4893647"/>
          </a:xfrm>
          <a:prstGeom prst="rect">
            <a:avLst/>
          </a:prstGeom>
          <a:solidFill>
            <a:srgbClr val="FFFFFF"/>
          </a:solidFill>
          <a:ln>
            <a:noFill/>
          </a:ln>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a:spcBef>
                <a:spcPct val="50000"/>
              </a:spcBef>
            </a:pPr>
            <a:r>
              <a:rPr lang="en-US" dirty="0"/>
              <a:t>A library processes book requests. Books can be issued, reserved, returned in time or returned late. Late returns have a penalty of 5 rupees per day which the borrower pays. The system calculates the amount of penalty and issues an invoice. The library enters the borrower name, book title, date of issue and expected date of return when a borrower borrows a book. A borrower can borrow </a:t>
            </a:r>
            <a:r>
              <a:rPr lang="en-US" dirty="0" err="1"/>
              <a:t>upto</a:t>
            </a:r>
            <a:r>
              <a:rPr lang="en-US" dirty="0"/>
              <a:t> 4 books. Reservations of books means that a queue is maintained for each book in which the name of the borrower reserving the book is entered. A reservation once made can be withdrawn.</a:t>
            </a:r>
          </a:p>
          <a:p>
            <a:pPr algn="just">
              <a:spcBef>
                <a:spcPct val="50000"/>
              </a:spcBef>
            </a:pPr>
            <a:endParaRPr lang="en-US" dirty="0"/>
          </a:p>
          <a:p>
            <a:pPr algn="just">
              <a:spcBef>
                <a:spcPct val="50000"/>
              </a:spcBef>
            </a:pPr>
            <a:r>
              <a:rPr lang="en-US" dirty="0" smtClean="0"/>
              <a:t>Build a relational database to support this</a:t>
            </a:r>
            <a:endParaRPr lang="en-US" dirty="0"/>
          </a:p>
        </p:txBody>
      </p:sp>
    </p:spTree>
    <p:extLst>
      <p:ext uri="{BB962C8B-B14F-4D97-AF65-F5344CB8AC3E}">
        <p14:creationId xmlns:p14="http://schemas.microsoft.com/office/powerpoint/2010/main" val="31571464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solidFill>
            <a:srgbClr val="FFFFFF"/>
          </a:solidFill>
        </p:spPr>
        <p:txBody>
          <a:bodyPr/>
          <a:lstStyle/>
          <a:p>
            <a:r>
              <a:rPr lang="en-US" sz="3200" dirty="0">
                <a:latin typeface="Times New Roman" charset="0"/>
              </a:rPr>
              <a:t>Project III </a:t>
            </a:r>
          </a:p>
        </p:txBody>
      </p:sp>
      <p:sp>
        <p:nvSpPr>
          <p:cNvPr id="17411" name="Text Box 3"/>
          <p:cNvSpPr txBox="1">
            <a:spLocks noChangeArrowheads="1"/>
          </p:cNvSpPr>
          <p:nvPr/>
        </p:nvSpPr>
        <p:spPr bwMode="auto">
          <a:xfrm>
            <a:off x="136525" y="2022475"/>
            <a:ext cx="8855075" cy="4339650"/>
          </a:xfrm>
          <a:prstGeom prst="rect">
            <a:avLst/>
          </a:prstGeom>
          <a:solidFill>
            <a:srgbClr val="FFFFFF"/>
          </a:solidFill>
          <a:ln>
            <a:noFill/>
          </a:ln>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a:r>
              <a:rPr lang="en-US" dirty="0" smtClean="0"/>
              <a:t>A sports fiesta has </a:t>
            </a:r>
            <a:r>
              <a:rPr lang="en-US" dirty="0"/>
              <a:t>many events: </a:t>
            </a:r>
            <a:r>
              <a:rPr lang="en-US" dirty="0" smtClean="0"/>
              <a:t>athletics, aquatics, shooting, hockey etc. </a:t>
            </a:r>
            <a:r>
              <a:rPr lang="en-US" dirty="0"/>
              <a:t>Participants for these have to pay registration fees which are different for each event. A registration system takes as input, participant details and the events that she wishes to register for. It calculates the total fees, and issues an invoice. </a:t>
            </a:r>
          </a:p>
          <a:p>
            <a:pPr algn="just"/>
            <a:endParaRPr lang="en-US" dirty="0"/>
          </a:p>
          <a:p>
            <a:pPr algn="just"/>
            <a:r>
              <a:rPr lang="en-US" dirty="0"/>
              <a:t>At any time during the registration process, the participant may change the events that she wants to register, abort the process, clear the data and start again.</a:t>
            </a:r>
          </a:p>
          <a:p>
            <a:pPr algn="just"/>
            <a:endParaRPr lang="en-US" dirty="0"/>
          </a:p>
          <a:p>
            <a:pPr algn="just">
              <a:spcBef>
                <a:spcPct val="50000"/>
              </a:spcBef>
            </a:pPr>
            <a:r>
              <a:rPr lang="en-US" dirty="0" smtClean="0"/>
              <a:t>Build a relational database to support this</a:t>
            </a:r>
            <a:endParaRPr lang="en-US" dirty="0"/>
          </a:p>
        </p:txBody>
      </p:sp>
    </p:spTree>
    <p:extLst>
      <p:ext uri="{BB962C8B-B14F-4D97-AF65-F5344CB8AC3E}">
        <p14:creationId xmlns:p14="http://schemas.microsoft.com/office/powerpoint/2010/main" val="38940393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381000"/>
            <a:ext cx="7772400" cy="1143000"/>
          </a:xfrm>
          <a:solidFill>
            <a:srgbClr val="FFFFFF"/>
          </a:solidFill>
        </p:spPr>
        <p:txBody>
          <a:bodyPr/>
          <a:lstStyle/>
          <a:p>
            <a:r>
              <a:rPr lang="en-US" sz="3200" dirty="0">
                <a:latin typeface="Times New Roman" charset="0"/>
              </a:rPr>
              <a:t>Project IV</a:t>
            </a:r>
          </a:p>
        </p:txBody>
      </p:sp>
      <p:sp>
        <p:nvSpPr>
          <p:cNvPr id="18435" name="Text Box 3"/>
          <p:cNvSpPr txBox="1">
            <a:spLocks noChangeArrowheads="1"/>
          </p:cNvSpPr>
          <p:nvPr/>
        </p:nvSpPr>
        <p:spPr bwMode="auto">
          <a:xfrm>
            <a:off x="212725" y="1752600"/>
            <a:ext cx="8626475" cy="5078313"/>
          </a:xfrm>
          <a:prstGeom prst="rect">
            <a:avLst/>
          </a:prstGeom>
          <a:solidFill>
            <a:srgbClr val="FFFFFF"/>
          </a:solidFill>
          <a:ln>
            <a:noFill/>
          </a:ln>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a:r>
              <a:rPr lang="en-US" dirty="0"/>
              <a:t>A blood bank receives and issues blood in units of one bottle. A donor is a volunteer who enters  details of his/her blood group and rhesus factor as well as name and address. Once the blood is collected it is tested to identify diseases. If there is an incurable disease then the donor is black-listed and no blood is ever taken from him/her </a:t>
            </a:r>
            <a:r>
              <a:rPr lang="en-US" dirty="0" err="1"/>
              <a:t>again.If</a:t>
            </a:r>
            <a:r>
              <a:rPr lang="en-US" dirty="0"/>
              <a:t> the disease is curable, the blood is thrown away and the donor is allowed to come later. If, blood is taken, then the donor is entitled to receive from the blood bank the amount of blood donated. A donor may donate blood many times.  A pass book giving information of the total blood donated is maintained. Blood is issued based on a request from the recipient.</a:t>
            </a:r>
          </a:p>
          <a:p>
            <a:endParaRPr lang="en-US" dirty="0"/>
          </a:p>
          <a:p>
            <a:pPr algn="just">
              <a:spcBef>
                <a:spcPct val="50000"/>
              </a:spcBef>
            </a:pPr>
            <a:r>
              <a:rPr lang="en-US" dirty="0" smtClean="0"/>
              <a:t>Build a relational database to support this</a:t>
            </a:r>
            <a:endParaRPr lang="en-US" dirty="0"/>
          </a:p>
        </p:txBody>
      </p:sp>
    </p:spTree>
    <p:extLst>
      <p:ext uri="{BB962C8B-B14F-4D97-AF65-F5344CB8AC3E}">
        <p14:creationId xmlns:p14="http://schemas.microsoft.com/office/powerpoint/2010/main" val="13134082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solidFill>
            <a:srgbClr val="FFFFFF"/>
          </a:solidFill>
        </p:spPr>
        <p:txBody>
          <a:bodyPr/>
          <a:lstStyle/>
          <a:p>
            <a:r>
              <a:rPr lang="en-US" sz="3200" dirty="0">
                <a:latin typeface="Times New Roman" charset="0"/>
              </a:rPr>
              <a:t>Project V</a:t>
            </a:r>
            <a:r>
              <a:rPr lang="en-US" sz="3200" dirty="0" smtClean="0">
                <a:latin typeface="Times New Roman" charset="0"/>
              </a:rPr>
              <a:t> </a:t>
            </a:r>
            <a:endParaRPr lang="en-US" sz="3200" dirty="0">
              <a:latin typeface="Times New Roman" charset="0"/>
            </a:endParaRPr>
          </a:p>
        </p:txBody>
      </p:sp>
      <p:sp>
        <p:nvSpPr>
          <p:cNvPr id="17411" name="Text Box 3"/>
          <p:cNvSpPr txBox="1">
            <a:spLocks noChangeArrowheads="1"/>
          </p:cNvSpPr>
          <p:nvPr/>
        </p:nvSpPr>
        <p:spPr bwMode="auto">
          <a:xfrm>
            <a:off x="136525" y="2022475"/>
            <a:ext cx="8855075" cy="4339650"/>
          </a:xfrm>
          <a:prstGeom prst="rect">
            <a:avLst/>
          </a:prstGeom>
          <a:solidFill>
            <a:schemeClr val="bg1"/>
          </a:solidFill>
          <a:ln>
            <a:noFill/>
          </a:ln>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just"/>
            <a:r>
              <a:rPr lang="en-US" dirty="0" smtClean="0"/>
              <a:t>A home delivery system is to be built for a restaurant. The menu card contains the items that can be ordered along with their prices. Combo offers are also available and these are also given in the menu card. A customer may place an order for selected items. Payment is made on delivery at customer specified address. </a:t>
            </a:r>
          </a:p>
          <a:p>
            <a:pPr algn="just"/>
            <a:endParaRPr lang="en-US" dirty="0"/>
          </a:p>
          <a:p>
            <a:pPr algn="just"/>
            <a:r>
              <a:rPr lang="en-US" dirty="0" smtClean="0"/>
              <a:t>The customer may track the order from its placement to its eventual dispatch by the restaurant. Also, the order can be cancelled before cooking has started.</a:t>
            </a:r>
            <a:endParaRPr lang="en-US" dirty="0"/>
          </a:p>
          <a:p>
            <a:pPr algn="just"/>
            <a:endParaRPr lang="en-US" dirty="0"/>
          </a:p>
          <a:p>
            <a:pPr algn="just">
              <a:spcBef>
                <a:spcPct val="50000"/>
              </a:spcBef>
            </a:pPr>
            <a:r>
              <a:rPr lang="en-US" dirty="0" smtClean="0"/>
              <a:t>Build a relational database to support this.</a:t>
            </a:r>
            <a:endParaRPr lang="en-US" dirty="0"/>
          </a:p>
        </p:txBody>
      </p:sp>
    </p:spTree>
    <p:extLst>
      <p:ext uri="{BB962C8B-B14F-4D97-AF65-F5344CB8AC3E}">
        <p14:creationId xmlns:p14="http://schemas.microsoft.com/office/powerpoint/2010/main" val="7069940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VI</a:t>
            </a:r>
            <a:endParaRPr lang="en-US" dirty="0"/>
          </a:p>
        </p:txBody>
      </p:sp>
      <p:sp>
        <p:nvSpPr>
          <p:cNvPr id="3" name="TextBox 2"/>
          <p:cNvSpPr txBox="1"/>
          <p:nvPr/>
        </p:nvSpPr>
        <p:spPr>
          <a:xfrm>
            <a:off x="457201" y="1786025"/>
            <a:ext cx="8352788" cy="2862323"/>
          </a:xfrm>
          <a:prstGeom prst="rect">
            <a:avLst/>
          </a:prstGeom>
          <a:noFill/>
        </p:spPr>
        <p:txBody>
          <a:bodyPr wrap="square" rtlCol="0">
            <a:spAutoFit/>
          </a:bodyPr>
          <a:lstStyle/>
          <a:p>
            <a:pPr algn="just"/>
            <a:r>
              <a:rPr lang="en-US" dirty="0" smtClean="0"/>
              <a:t>A student registration system has to be be built. There are a number of courses with their own details. Similarly, students have their own details. Each Course has pre-requisite courses (up to a maximum of 3 courses) that a student must have passed to register for it.  The student must register for a minimum 15 hours and a maximum of 28 hours. Also a student cannot register for more than 6 courses.</a:t>
            </a:r>
          </a:p>
          <a:p>
            <a:pPr algn="just"/>
            <a:endParaRPr lang="en-US" dirty="0"/>
          </a:p>
          <a:p>
            <a:pPr algn="just"/>
            <a:r>
              <a:rPr lang="en-US" dirty="0" smtClean="0"/>
              <a:t>Courses may be of different types, core, audit, and elective. Depending on the curriculum </a:t>
            </a:r>
            <a:r>
              <a:rPr lang="en-US" dirty="0" err="1" smtClean="0"/>
              <a:t>appropraite</a:t>
            </a:r>
            <a:r>
              <a:rPr lang="en-US" dirty="0" smtClean="0"/>
              <a:t> registration is to be made.</a:t>
            </a:r>
          </a:p>
          <a:p>
            <a:pPr algn="just"/>
            <a:endParaRPr lang="en-US" dirty="0"/>
          </a:p>
          <a:p>
            <a:pPr algn="just"/>
            <a:r>
              <a:rPr lang="en-US" dirty="0" smtClean="0"/>
              <a:t>Build a relational database to support this</a:t>
            </a:r>
          </a:p>
        </p:txBody>
      </p:sp>
    </p:spTree>
    <p:extLst>
      <p:ext uri="{BB962C8B-B14F-4D97-AF65-F5344CB8AC3E}">
        <p14:creationId xmlns:p14="http://schemas.microsoft.com/office/powerpoint/2010/main" val="2481570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TotalTime>
  <Words>714</Words>
  <Application>Microsoft Macintosh PowerPoint</Application>
  <PresentationFormat>On-screen Show (4:3)</PresentationFormat>
  <Paragraphs>29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Project I</vt:lpstr>
      <vt:lpstr>Project II </vt:lpstr>
      <vt:lpstr>Project III </vt:lpstr>
      <vt:lpstr>Project IV</vt:lpstr>
      <vt:lpstr>Project V </vt:lpstr>
      <vt:lpstr>Project VI</vt:lpstr>
    </vt:vector>
  </TitlesOfParts>
  <Company>NONE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dc:title>
  <dc:creator>Naveen Prakash</dc:creator>
  <cp:lastModifiedBy>Naveen Prakash</cp:lastModifiedBy>
  <cp:revision>2</cp:revision>
  <dcterms:created xsi:type="dcterms:W3CDTF">2016-04-11T08:43:32Z</dcterms:created>
  <dcterms:modified xsi:type="dcterms:W3CDTF">2016-04-11T08:58:58Z</dcterms:modified>
</cp:coreProperties>
</file>