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53CF-BBD9-48A8-9970-59920DE7201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74E8-C072-4565-A471-5BC4F60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9C65-E05D-4B46-BC21-B9371DE1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C04CA-8B0E-4903-8FF4-E2541F76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C196-D23C-4042-9556-7EEF45EB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3F23-0070-4141-A8DF-A1DF69CFA4A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BB09-BFA0-472E-8342-84D636CF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A32E-D86D-473B-81C7-CC13BBC2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D8F8-11D5-495D-B1B1-0E0C7CD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E6B95-6CC9-4713-B771-6984D2D2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BCA9-8319-4CEE-A503-4D1DB50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02AD-F4C3-4600-8C2D-B89B0A46AA3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29FA-3399-420C-874A-F5FC6856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DF56-3889-4737-A2EE-9A29CA6A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E7C6A-679F-4742-8406-91AFCF630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B373-5041-4B01-B038-3B50D850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71F7-1B6A-4C54-A155-F705300C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A92D-B8E7-4CAC-8394-261F6BF4487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6820-B3F4-46AC-9330-E0FDE6B9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334D-6FBF-4557-81E8-D640E249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00D1-81B0-4260-BF79-87F1B49D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546C-4EC6-49BF-8A83-975F752A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B11A1-CCD3-4DA6-B7B3-FCCE4B3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220-F56B-4FFC-BA3F-444B1E64EC2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EA79-98B5-4FDB-A66A-FDB3CFB2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F6BC-8094-4209-909E-861AAF95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5C0-2F66-4909-9648-A7C57573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E4B2-763F-4475-8136-594E74EF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A45F-2664-4271-A8F0-42A4DBC2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093-6E86-4E1E-9B71-63911E7537EF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0596-0A98-446A-BAFD-1A62CA3A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DB2B-FED6-41CD-9780-98881365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6B5E-3273-4282-9A5E-6F6A42A6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C1A6-9C8E-4726-BA32-4E9550EF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B40C5-DFA8-4572-97E7-E93D3CBB6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BDBA6-D8F9-4D58-9AC5-7115D5C6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9C8E-749B-4C89-B834-80D54D0A15F3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6884-E995-412B-B08D-D6AC68C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F4-DC3F-4CF4-9758-4F3144EC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3F3-F369-47F4-B5C8-BBB126A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6C4C-F94C-4073-A6BC-4484CF4E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F8AE-3B82-4BC0-A5DD-FEB107A7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3B8D-89E7-47B8-B092-B4FABCE5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F5992-E57A-4169-B068-60133393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F97FA-4672-4CD8-8D5C-E53D82FF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5CFB-15A4-4145-8285-3D96EAC30B86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DFBFD-9618-4F5C-96CE-C7DBC9B0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0E616-DF82-4A37-8C3D-EAF879D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DDD9-CD05-4BF4-AFD9-DED99F67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50D1F-DC36-467F-8A19-8BC2A3A8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F93D-5056-47D0-9F24-04461A7FF04D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E8773-0A61-4BC8-8447-1EB93C73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61D89-D06B-4F2C-91D9-F6124940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E083E-C8C7-4DD4-B066-1B18A743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1CC8-D31E-469D-8750-A9A82BB78A6C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59916-7122-49E1-9A9E-0E2D917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9C2C-CA7D-4E80-963E-9BCB7F83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81BD-2D1A-4428-A4E1-71282CE4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2B2E-68DC-438E-93E2-65AEDE21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A18E6-EE66-44F8-9E3A-D1842526B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FC46-C2F0-4C4F-AAA3-8CD09805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485-E5B9-4BCA-A859-6344F99957EC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34AA-2B21-4C40-AD9B-561825D2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EC99-79AB-44E3-BD14-927DF213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10-0A31-4611-9C83-29F8A345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8A7D9-D00F-4001-BD13-A6DBF3ABE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1B7F-7FF4-4DDC-90C8-38F9D571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301FA-8DBB-4FAF-9783-DD18E97B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B433-AFBB-44BF-9AA2-FE91ECD1D79F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93CA-2DD7-4BE5-871E-DDE52AE2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F6CF-69C0-4C43-8893-CD1F8AF5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3FD9F-8316-4D64-9099-C9950FF3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7D25-BF5D-4DC4-BDAC-833C55D5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CBC4-C3E5-4ABE-BA21-EB09B38A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A97F-9B8B-439C-A251-EAEC22D14A2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E430-2588-4A58-9559-38364329F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Softanbees Technologies Private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9FEA-B2D4-416D-9C9E-886BCA77B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6BBF-04FB-4EB1-8469-BB82E784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36B6-BFAC-4208-AA0D-C43F1173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399"/>
            <a:ext cx="9144000" cy="2387600"/>
          </a:xfrm>
        </p:spPr>
        <p:txBody>
          <a:bodyPr/>
          <a:lstStyle/>
          <a:p>
            <a:r>
              <a:rPr lang="fi-FI" b="1" dirty="0"/>
              <a:t>SOFTANBEES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B75FC-357F-4E33-8A76-B5453A6D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309" y="2420347"/>
            <a:ext cx="11251474" cy="3327310"/>
          </a:xfrm>
        </p:spPr>
        <p:txBody>
          <a:bodyPr>
            <a:normAutofit/>
          </a:bodyPr>
          <a:lstStyle/>
          <a:p>
            <a:r>
              <a:rPr lang="fi-FI" sz="3500" b="1" dirty="0"/>
              <a:t>A Software engineering and </a:t>
            </a:r>
            <a:r>
              <a:rPr lang="fi-FI" sz="3500" b="1" dirty="0" err="1"/>
              <a:t>Big</a:t>
            </a:r>
            <a:r>
              <a:rPr lang="fi-FI" sz="3500" b="1" dirty="0"/>
              <a:t>-data </a:t>
            </a:r>
            <a:r>
              <a:rPr lang="fi-FI" sz="3500" b="1" dirty="0" err="1"/>
              <a:t>company</a:t>
            </a:r>
            <a:r>
              <a:rPr lang="fi-FI" sz="3500" b="1" dirty="0"/>
              <a:t> </a:t>
            </a:r>
          </a:p>
          <a:p>
            <a:r>
              <a:rPr lang="fi-FI" sz="3000" b="1" dirty="0" err="1"/>
              <a:t>Trusted</a:t>
            </a:r>
            <a:r>
              <a:rPr lang="fi-FI" sz="3000" b="1" dirty="0"/>
              <a:t> </a:t>
            </a:r>
            <a:r>
              <a:rPr lang="fi-FI" sz="3000" b="1" dirty="0" err="1"/>
              <a:t>partner</a:t>
            </a:r>
            <a:r>
              <a:rPr lang="fi-FI" sz="3000" b="1" dirty="0"/>
              <a:t> for </a:t>
            </a:r>
            <a:r>
              <a:rPr lang="fi-FI" sz="3000" b="1" dirty="0" err="1"/>
              <a:t>your</a:t>
            </a:r>
            <a:r>
              <a:rPr lang="fi-FI" sz="3000" b="1" dirty="0"/>
              <a:t> </a:t>
            </a:r>
            <a:r>
              <a:rPr lang="fi-FI" sz="3000" b="1" dirty="0" err="1"/>
              <a:t>training</a:t>
            </a:r>
            <a:r>
              <a:rPr lang="fi-FI" sz="3000" b="1" dirty="0"/>
              <a:t> and </a:t>
            </a:r>
            <a:r>
              <a:rPr lang="fi-FI" sz="3000" b="1" dirty="0" err="1"/>
              <a:t>placement</a:t>
            </a:r>
            <a:r>
              <a:rPr lang="fi-FI" sz="3000" b="1" dirty="0"/>
              <a:t> </a:t>
            </a:r>
            <a:r>
              <a:rPr lang="fi-FI" sz="3000" b="1" dirty="0" err="1"/>
              <a:t>department</a:t>
            </a:r>
            <a:r>
              <a:rPr lang="fi-FI" sz="3000" b="1" dirty="0"/>
              <a:t> </a:t>
            </a:r>
            <a:endParaRPr lang="fi-FI" sz="2500" b="1" dirty="0"/>
          </a:p>
          <a:p>
            <a:endParaRPr lang="fi-FI" sz="2500" b="1" dirty="0"/>
          </a:p>
          <a:p>
            <a:endParaRPr lang="fi-FI" sz="2500" b="1" dirty="0"/>
          </a:p>
          <a:p>
            <a:r>
              <a:rPr lang="fi-FI" sz="2500" b="1" dirty="0" err="1"/>
              <a:t>We</a:t>
            </a:r>
            <a:r>
              <a:rPr lang="fi-FI" sz="2500" b="1" dirty="0"/>
              <a:t> </a:t>
            </a:r>
            <a:r>
              <a:rPr lang="fi-FI" sz="2500" b="1" dirty="0" err="1"/>
              <a:t>believe</a:t>
            </a:r>
            <a:r>
              <a:rPr lang="fi-FI" sz="2500" b="1" dirty="0"/>
              <a:t> in </a:t>
            </a:r>
            <a:r>
              <a:rPr lang="fi-FI" sz="2500" b="1" dirty="0" err="1"/>
              <a:t>creating</a:t>
            </a:r>
            <a:r>
              <a:rPr lang="fi-FI" sz="2500" b="1" dirty="0"/>
              <a:t> </a:t>
            </a:r>
            <a:r>
              <a:rPr lang="fi-FI" sz="2500" b="1" dirty="0" err="1"/>
              <a:t>our</a:t>
            </a:r>
            <a:r>
              <a:rPr lang="fi-FI" sz="2500" b="1" dirty="0"/>
              <a:t> </a:t>
            </a:r>
            <a:r>
              <a:rPr lang="fi-FI" sz="2500" b="1" dirty="0" err="1"/>
              <a:t>future</a:t>
            </a:r>
            <a:r>
              <a:rPr lang="fi-FI" sz="2500" b="1" dirty="0"/>
              <a:t> </a:t>
            </a:r>
            <a:r>
              <a:rPr lang="fi-FI" sz="2500" b="1" dirty="0" err="1"/>
              <a:t>employees</a:t>
            </a:r>
            <a:r>
              <a:rPr lang="fi-FI" sz="2500" b="1" dirty="0"/>
              <a:t> </a:t>
            </a:r>
            <a:r>
              <a:rPr lang="fi-FI" sz="2500" b="1" dirty="0" err="1"/>
              <a:t>through</a:t>
            </a:r>
            <a:r>
              <a:rPr lang="fi-FI" sz="2500" b="1" dirty="0"/>
              <a:t> </a:t>
            </a:r>
            <a:r>
              <a:rPr lang="fi-FI" sz="2500" b="1" dirty="0" err="1"/>
              <a:t>our</a:t>
            </a:r>
            <a:r>
              <a:rPr lang="fi-FI" sz="2500" b="1" dirty="0"/>
              <a:t> </a:t>
            </a:r>
            <a:r>
              <a:rPr lang="fi-FI" sz="2500" b="1" dirty="0" err="1"/>
              <a:t>training</a:t>
            </a:r>
            <a:r>
              <a:rPr lang="fi-FI" sz="2500" b="1" dirty="0"/>
              <a:t> </a:t>
            </a:r>
            <a:r>
              <a:rPr lang="fi-FI" sz="2500" b="1" dirty="0" err="1"/>
              <a:t>programs</a:t>
            </a:r>
            <a:r>
              <a:rPr lang="fi-FI" sz="2500" b="1" dirty="0"/>
              <a:t> </a:t>
            </a:r>
            <a:endParaRPr lang="en-US" sz="2500" b="1" dirty="0"/>
          </a:p>
        </p:txBody>
      </p:sp>
      <p:pic>
        <p:nvPicPr>
          <p:cNvPr id="2054" name="Picture 6" descr="Image result for softanbees logo">
            <a:extLst>
              <a:ext uri="{FF2B5EF4-FFF2-40B4-BE49-F238E27FC236}">
                <a16:creationId xmlns:a16="http://schemas.microsoft.com/office/drawing/2014/main" id="{D4C7FFE3-4907-4C39-AECA-E9A1AE20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75" y="1364750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6BCEF-09B3-467F-B694-08917D5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38046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3170-346B-488A-964A-EFB838E1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b="1" dirty="0" err="1"/>
              <a:t>Problems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9D5C-C324-4FB0-A475-0A971E9B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600" dirty="0" err="1"/>
              <a:t>Mckinsey</a:t>
            </a:r>
            <a:r>
              <a:rPr lang="fi-FI" sz="2600" dirty="0"/>
              <a:t> </a:t>
            </a:r>
            <a:r>
              <a:rPr lang="fi-FI" sz="2600" dirty="0" err="1"/>
              <a:t>claim</a:t>
            </a:r>
            <a:r>
              <a:rPr lang="fi-FI" sz="2600" dirty="0"/>
              <a:t> </a:t>
            </a:r>
            <a:r>
              <a:rPr lang="fi-FI" sz="2600" dirty="0" err="1"/>
              <a:t>that</a:t>
            </a:r>
            <a:r>
              <a:rPr lang="fi-FI" sz="2600" dirty="0"/>
              <a:t> 95% of Indian </a:t>
            </a:r>
            <a:r>
              <a:rPr lang="fi-FI" sz="2600" dirty="0" err="1"/>
              <a:t>engineers</a:t>
            </a:r>
            <a:r>
              <a:rPr lang="fi-FI" sz="2600" dirty="0"/>
              <a:t> </a:t>
            </a:r>
            <a:r>
              <a:rPr lang="fi-FI" sz="2600" dirty="0" err="1"/>
              <a:t>are</a:t>
            </a:r>
            <a:r>
              <a:rPr lang="fi-FI" sz="2600" dirty="0"/>
              <a:t> </a:t>
            </a:r>
            <a:r>
              <a:rPr lang="fi-FI" sz="2600" dirty="0" err="1"/>
              <a:t>not</a:t>
            </a:r>
            <a:r>
              <a:rPr lang="fi-FI" sz="2600" dirty="0"/>
              <a:t> </a:t>
            </a:r>
            <a:r>
              <a:rPr lang="fi-FI" sz="2600" dirty="0" err="1"/>
              <a:t>suitable</a:t>
            </a:r>
            <a:r>
              <a:rPr lang="fi-FI" sz="2600" dirty="0"/>
              <a:t> for software </a:t>
            </a:r>
            <a:r>
              <a:rPr lang="fi-FI" sz="2600" dirty="0" err="1"/>
              <a:t>development</a:t>
            </a:r>
            <a:r>
              <a:rPr lang="fi-FI" sz="2600" dirty="0"/>
              <a:t> </a:t>
            </a:r>
            <a:r>
              <a:rPr lang="fi-FI" sz="2600" dirty="0" err="1"/>
              <a:t>jobs</a:t>
            </a:r>
            <a:r>
              <a:rPr lang="fi-FI" sz="2600" dirty="0"/>
              <a:t>. </a:t>
            </a:r>
          </a:p>
          <a:p>
            <a:r>
              <a:rPr lang="en-US" sz="2600" dirty="0"/>
              <a:t>CEO’s of top 10 IT companies says that only 6% of the graduates are employable. The remaining 94% lacks required skills. </a:t>
            </a:r>
          </a:p>
          <a:p>
            <a:r>
              <a:rPr lang="en-US" sz="2600" dirty="0"/>
              <a:t>Gaps in current engineering </a:t>
            </a:r>
            <a:r>
              <a:rPr lang="en-US" sz="2600" dirty="0" err="1"/>
              <a:t>curriculam</a:t>
            </a:r>
            <a:r>
              <a:rPr lang="en-US" sz="2600" dirty="0"/>
              <a:t>:</a:t>
            </a:r>
          </a:p>
          <a:p>
            <a:pPr>
              <a:buFontTx/>
              <a:buChar char="-"/>
            </a:pPr>
            <a:r>
              <a:rPr lang="en-US" sz="2000" dirty="0"/>
              <a:t>Lack of skill based education. </a:t>
            </a:r>
          </a:p>
          <a:p>
            <a:pPr>
              <a:buFontTx/>
              <a:buChar char="-"/>
            </a:pPr>
            <a:r>
              <a:rPr lang="en-US" sz="2000" dirty="0"/>
              <a:t>The engineers are not educated and trained according to the real world requirement. This is possibly due to lack of collaboration between college and industry. </a:t>
            </a:r>
          </a:p>
          <a:p>
            <a:pPr>
              <a:buFontTx/>
              <a:buChar char="-"/>
            </a:pPr>
            <a:r>
              <a:rPr lang="en-US" sz="2000" dirty="0"/>
              <a:t>Lack of Innovation and research. </a:t>
            </a:r>
            <a:r>
              <a:rPr lang="en-US" dirty="0"/>
              <a:t> </a:t>
            </a:r>
          </a:p>
        </p:txBody>
      </p:sp>
      <p:pic>
        <p:nvPicPr>
          <p:cNvPr id="4" name="Picture 6" descr="Image result for softanbees logo">
            <a:extLst>
              <a:ext uri="{FF2B5EF4-FFF2-40B4-BE49-F238E27FC236}">
                <a16:creationId xmlns:a16="http://schemas.microsoft.com/office/drawing/2014/main" id="{709420B5-9D23-40E1-B4A5-4E9D515CB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41B7-41F8-4F86-9990-AC1656D2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34060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A239-149D-4F07-A7EC-D352A9BF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b="1" dirty="0" err="1">
                <a:latin typeface="+mn-lt"/>
              </a:rPr>
              <a:t>What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we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do</a:t>
            </a:r>
            <a:r>
              <a:rPr lang="fi-FI" sz="4000" b="1" dirty="0">
                <a:latin typeface="+mn-lt"/>
              </a:rPr>
              <a:t>?</a:t>
            </a:r>
            <a:endParaRPr lang="en-US" sz="4000" b="1" dirty="0">
              <a:latin typeface="+mn-lt"/>
            </a:endParaRPr>
          </a:p>
        </p:txBody>
      </p:sp>
      <p:pic>
        <p:nvPicPr>
          <p:cNvPr id="1026" name="Picture 2" descr="Image result for broken bridge">
            <a:extLst>
              <a:ext uri="{FF2B5EF4-FFF2-40B4-BE49-F238E27FC236}">
                <a16:creationId xmlns:a16="http://schemas.microsoft.com/office/drawing/2014/main" id="{32B15A4E-A2A2-4A3B-8A96-55117B0E4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8" y="1836344"/>
            <a:ext cx="7292424" cy="43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D07364-37E0-4D5E-B289-4A36A00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23" y="3305490"/>
            <a:ext cx="583474" cy="583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4176B-F599-465D-ACF2-C9BBDFAC11E0}"/>
              </a:ext>
            </a:extLst>
          </p:cNvPr>
          <p:cNvSpPr txBox="1"/>
          <p:nvPr/>
        </p:nvSpPr>
        <p:spPr>
          <a:xfrm>
            <a:off x="5257297" y="3305490"/>
            <a:ext cx="2303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000" b="1" dirty="0">
                <a:solidFill>
                  <a:schemeClr val="bg1"/>
                </a:solidFill>
              </a:rPr>
              <a:t>SOFTANBEES 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employer with open jobs cartoon">
            <a:extLst>
              <a:ext uri="{FF2B5EF4-FFF2-40B4-BE49-F238E27FC236}">
                <a16:creationId xmlns:a16="http://schemas.microsoft.com/office/drawing/2014/main" id="{2014C63E-B546-42C3-A0F4-C9D91176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87" y="1836344"/>
            <a:ext cx="1195073" cy="11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0BF27-D61A-474B-9FB1-94886BB86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6698599" y="1851167"/>
            <a:ext cx="1508459" cy="967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F2EFC6-D46C-4907-97C0-BB7C42CEED56}"/>
              </a:ext>
            </a:extLst>
          </p:cNvPr>
          <p:cNvSpPr txBox="1"/>
          <p:nvPr/>
        </p:nvSpPr>
        <p:spPr>
          <a:xfrm>
            <a:off x="5191983" y="3970647"/>
            <a:ext cx="1958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bridge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gap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9B78-87C4-4108-A4FA-4597EC05786C}"/>
              </a:ext>
            </a:extLst>
          </p:cNvPr>
          <p:cNvSpPr txBox="1"/>
          <p:nvPr/>
        </p:nvSpPr>
        <p:spPr>
          <a:xfrm>
            <a:off x="6946375" y="150602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Students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0CFAE-00A8-4AAD-AAD1-20C1BA8BBDDE}"/>
              </a:ext>
            </a:extLst>
          </p:cNvPr>
          <p:cNvSpPr txBox="1"/>
          <p:nvPr/>
        </p:nvSpPr>
        <p:spPr>
          <a:xfrm>
            <a:off x="3215870" y="1467012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Employer</a:t>
            </a:r>
            <a:endParaRPr lang="en-US" dirty="0"/>
          </a:p>
        </p:txBody>
      </p:sp>
      <p:pic>
        <p:nvPicPr>
          <p:cNvPr id="11" name="Picture 6" descr="Image result for softanbees logo">
            <a:extLst>
              <a:ext uri="{FF2B5EF4-FFF2-40B4-BE49-F238E27FC236}">
                <a16:creationId xmlns:a16="http://schemas.microsoft.com/office/drawing/2014/main" id="{7384211D-4CF8-40E2-8202-C9B89D0B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D95B-AE34-4541-B2ED-97A23CE1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278653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4C5F-F7B2-4069-9755-C33A509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b="1" dirty="0" err="1">
                <a:latin typeface="+mn-lt"/>
              </a:rPr>
              <a:t>Our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training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programs</a:t>
            </a:r>
            <a:endParaRPr lang="en-US" sz="4000" b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0C8C8-EEAA-42AB-BFBB-C12CB4D10634}"/>
              </a:ext>
            </a:extLst>
          </p:cNvPr>
          <p:cNvSpPr txBox="1"/>
          <p:nvPr/>
        </p:nvSpPr>
        <p:spPr>
          <a:xfrm>
            <a:off x="4328159" y="1898468"/>
            <a:ext cx="2269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000" b="1" dirty="0"/>
              <a:t>SOFTANBEES</a:t>
            </a:r>
            <a:r>
              <a:rPr lang="fi-FI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F9834-D8E8-4F45-A5B4-844DBBE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5" y="1898468"/>
            <a:ext cx="583474" cy="58347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3C87F2A-2DCB-4BA1-8F74-0A44DAAA18DF}"/>
              </a:ext>
            </a:extLst>
          </p:cNvPr>
          <p:cNvSpPr/>
          <p:nvPr/>
        </p:nvSpPr>
        <p:spPr>
          <a:xfrm>
            <a:off x="5242558" y="2434268"/>
            <a:ext cx="226423" cy="76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98162F-F5C3-4225-AD63-04B0818E65FE}"/>
              </a:ext>
            </a:extLst>
          </p:cNvPr>
          <p:cNvCxnSpPr>
            <a:cxnSpLocks/>
          </p:cNvCxnSpPr>
          <p:nvPr/>
        </p:nvCxnSpPr>
        <p:spPr>
          <a:xfrm>
            <a:off x="1408809" y="3204268"/>
            <a:ext cx="8186056" cy="107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71FEA0-A9E0-482F-8B58-0B4D59F4905B}"/>
              </a:ext>
            </a:extLst>
          </p:cNvPr>
          <p:cNvSpPr txBox="1"/>
          <p:nvPr/>
        </p:nvSpPr>
        <p:spPr>
          <a:xfrm>
            <a:off x="709748" y="3931581"/>
            <a:ext cx="1624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b="1" dirty="0"/>
              <a:t>Software </a:t>
            </a:r>
          </a:p>
          <a:p>
            <a:pPr algn="ctr"/>
            <a:r>
              <a:rPr lang="fi-FI" sz="2000" b="1" dirty="0" err="1"/>
              <a:t>Development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39B2F-9124-4788-8FD0-CAB72235FCAC}"/>
              </a:ext>
            </a:extLst>
          </p:cNvPr>
          <p:cNvSpPr txBox="1"/>
          <p:nvPr/>
        </p:nvSpPr>
        <p:spPr>
          <a:xfrm>
            <a:off x="8854636" y="3908076"/>
            <a:ext cx="155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b="1" dirty="0" err="1"/>
              <a:t>Motivational</a:t>
            </a:r>
            <a:endParaRPr lang="fi-FI" sz="2000" b="1" dirty="0"/>
          </a:p>
          <a:p>
            <a:pPr algn="ctr"/>
            <a:r>
              <a:rPr lang="fi-FI" sz="2000" b="1" dirty="0" err="1"/>
              <a:t>Therapy</a:t>
            </a:r>
            <a:r>
              <a:rPr lang="fi-FI" sz="2000" b="1" dirty="0"/>
              <a:t>*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6660A-07A9-46E4-82DC-409A2116FD5B}"/>
              </a:ext>
            </a:extLst>
          </p:cNvPr>
          <p:cNvSpPr txBox="1"/>
          <p:nvPr/>
        </p:nvSpPr>
        <p:spPr>
          <a:xfrm>
            <a:off x="4827496" y="3926739"/>
            <a:ext cx="115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b="1" dirty="0" err="1"/>
              <a:t>Big</a:t>
            </a:r>
            <a:r>
              <a:rPr lang="fi-FI" sz="2000" b="1" dirty="0"/>
              <a:t>-Data</a:t>
            </a:r>
          </a:p>
          <a:p>
            <a:pPr algn="ctr"/>
            <a:r>
              <a:rPr lang="fi-FI" sz="2000" b="1" dirty="0"/>
              <a:t>Analytics</a:t>
            </a:r>
            <a:endParaRPr lang="en-US" sz="20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F48F4AE-6952-4E1B-8EE2-B4120936969D}"/>
              </a:ext>
            </a:extLst>
          </p:cNvPr>
          <p:cNvSpPr/>
          <p:nvPr/>
        </p:nvSpPr>
        <p:spPr>
          <a:xfrm>
            <a:off x="1367245" y="3204268"/>
            <a:ext cx="226423" cy="7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5364C52-A878-4532-A6EB-CEA75E0EE77D}"/>
              </a:ext>
            </a:extLst>
          </p:cNvPr>
          <p:cNvSpPr/>
          <p:nvPr/>
        </p:nvSpPr>
        <p:spPr>
          <a:xfrm>
            <a:off x="5233850" y="3214983"/>
            <a:ext cx="226423" cy="7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E33CB8-1310-4E6E-84B2-678748885211}"/>
              </a:ext>
            </a:extLst>
          </p:cNvPr>
          <p:cNvSpPr/>
          <p:nvPr/>
        </p:nvSpPr>
        <p:spPr>
          <a:xfrm>
            <a:off x="9510471" y="3204268"/>
            <a:ext cx="226423" cy="7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986F92-9760-423F-91C7-574D07B7DC5D}"/>
              </a:ext>
            </a:extLst>
          </p:cNvPr>
          <p:cNvSpPr txBox="1"/>
          <p:nvPr/>
        </p:nvSpPr>
        <p:spPr>
          <a:xfrm>
            <a:off x="514634" y="4658893"/>
            <a:ext cx="2014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/>
              <a:t>Total </a:t>
            </a:r>
            <a:r>
              <a:rPr lang="fi-FI" sz="1400" b="1" dirty="0" err="1"/>
              <a:t>duration</a:t>
            </a:r>
            <a:r>
              <a:rPr lang="fi-FI" sz="1400" b="1" dirty="0"/>
              <a:t>: 6 </a:t>
            </a:r>
            <a:r>
              <a:rPr lang="fi-FI" sz="1400" b="1" dirty="0" err="1"/>
              <a:t>months</a:t>
            </a:r>
            <a:endParaRPr lang="fi-FI" sz="1400" b="1" dirty="0"/>
          </a:p>
          <a:p>
            <a:pPr algn="ctr"/>
            <a:r>
              <a:rPr lang="fi-FI" sz="1400" b="1" dirty="0"/>
              <a:t>2 </a:t>
            </a:r>
            <a:r>
              <a:rPr lang="fi-FI" sz="1400" b="1" dirty="0" err="1"/>
              <a:t>classes</a:t>
            </a:r>
            <a:r>
              <a:rPr lang="fi-FI" sz="1400" b="1" dirty="0"/>
              <a:t>/</a:t>
            </a:r>
            <a:r>
              <a:rPr lang="fi-FI" sz="1400" b="1" dirty="0" err="1"/>
              <a:t>week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19D1E-2375-4DA2-984E-9F4637072ADB}"/>
              </a:ext>
            </a:extLst>
          </p:cNvPr>
          <p:cNvSpPr txBox="1"/>
          <p:nvPr/>
        </p:nvSpPr>
        <p:spPr>
          <a:xfrm>
            <a:off x="4494446" y="4638640"/>
            <a:ext cx="2014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/>
              <a:t>Total </a:t>
            </a:r>
            <a:r>
              <a:rPr lang="fi-FI" sz="1400" b="1" dirty="0" err="1"/>
              <a:t>duration</a:t>
            </a:r>
            <a:r>
              <a:rPr lang="fi-FI" sz="1400" b="1" dirty="0"/>
              <a:t>: 6 </a:t>
            </a:r>
            <a:r>
              <a:rPr lang="fi-FI" sz="1400" b="1" dirty="0" err="1"/>
              <a:t>months</a:t>
            </a:r>
            <a:endParaRPr lang="fi-FI" sz="1400" b="1" dirty="0"/>
          </a:p>
          <a:p>
            <a:pPr algn="ctr"/>
            <a:r>
              <a:rPr lang="fi-FI" sz="1400" b="1" dirty="0"/>
              <a:t>2 </a:t>
            </a:r>
            <a:r>
              <a:rPr lang="fi-FI" sz="1400" b="1" dirty="0" err="1"/>
              <a:t>classes</a:t>
            </a:r>
            <a:r>
              <a:rPr lang="fi-FI" sz="1400" b="1" dirty="0"/>
              <a:t>/</a:t>
            </a:r>
            <a:r>
              <a:rPr lang="fi-FI" sz="1400" b="1" dirty="0" err="1"/>
              <a:t>week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2AD7E-AEDB-4AB3-8E21-19C4397D0A97}"/>
              </a:ext>
            </a:extLst>
          </p:cNvPr>
          <p:cNvSpPr txBox="1"/>
          <p:nvPr/>
        </p:nvSpPr>
        <p:spPr>
          <a:xfrm>
            <a:off x="8667018" y="4576309"/>
            <a:ext cx="2014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/>
              <a:t>Total </a:t>
            </a:r>
            <a:r>
              <a:rPr lang="fi-FI" sz="1400" b="1" dirty="0" err="1"/>
              <a:t>duration</a:t>
            </a:r>
            <a:r>
              <a:rPr lang="fi-FI" sz="1400" b="1" dirty="0"/>
              <a:t>: 6 </a:t>
            </a:r>
            <a:r>
              <a:rPr lang="fi-FI" sz="1400" b="1" dirty="0" err="1"/>
              <a:t>months</a:t>
            </a:r>
            <a:endParaRPr lang="fi-FI" sz="1400" b="1" dirty="0"/>
          </a:p>
          <a:p>
            <a:pPr algn="ctr"/>
            <a:r>
              <a:rPr lang="fi-FI" sz="1400" b="1" dirty="0"/>
              <a:t>2 </a:t>
            </a:r>
            <a:r>
              <a:rPr lang="fi-FI" sz="1400" b="1" dirty="0" err="1"/>
              <a:t>classes</a:t>
            </a:r>
            <a:r>
              <a:rPr lang="fi-FI" sz="1400" b="1" dirty="0"/>
              <a:t>/</a:t>
            </a:r>
            <a:r>
              <a:rPr lang="fi-FI" sz="1400" b="1" dirty="0" err="1"/>
              <a:t>month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5B21D-42BA-43D5-BE62-ADA06F295AD2}"/>
              </a:ext>
            </a:extLst>
          </p:cNvPr>
          <p:cNvSpPr txBox="1"/>
          <p:nvPr/>
        </p:nvSpPr>
        <p:spPr>
          <a:xfrm>
            <a:off x="8871180" y="5099529"/>
            <a:ext cx="162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b="1" dirty="0"/>
              <a:t>*Basic </a:t>
            </a:r>
            <a:r>
              <a:rPr lang="fi-FI" sz="1200" b="1" dirty="0" err="1"/>
              <a:t>therapy</a:t>
            </a:r>
            <a:r>
              <a:rPr lang="fi-FI" sz="1200" b="1" dirty="0"/>
              <a:t> </a:t>
            </a:r>
            <a:r>
              <a:rPr lang="fi-FI" sz="1200" b="1" dirty="0" err="1"/>
              <a:t>free</a:t>
            </a:r>
            <a:r>
              <a:rPr lang="fi-FI" sz="1200" b="1" dirty="0"/>
              <a:t> for</a:t>
            </a:r>
          </a:p>
          <a:p>
            <a:pPr algn="ctr"/>
            <a:r>
              <a:rPr lang="fi-FI" sz="1200" b="1" dirty="0" err="1"/>
              <a:t>Registered</a:t>
            </a:r>
            <a:r>
              <a:rPr lang="fi-FI" sz="1200" b="1" dirty="0"/>
              <a:t> </a:t>
            </a:r>
            <a:r>
              <a:rPr lang="fi-FI" sz="1200" b="1" dirty="0" err="1"/>
              <a:t>students</a:t>
            </a:r>
            <a:endParaRPr lang="en-US" sz="1200" dirty="0"/>
          </a:p>
        </p:txBody>
      </p:sp>
      <p:pic>
        <p:nvPicPr>
          <p:cNvPr id="20" name="Picture 6" descr="Image result for softanbees logo">
            <a:extLst>
              <a:ext uri="{FF2B5EF4-FFF2-40B4-BE49-F238E27FC236}">
                <a16:creationId xmlns:a16="http://schemas.microsoft.com/office/drawing/2014/main" id="{8241552D-5544-41A4-8162-DEACC4DD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C4014-B008-476C-A752-B89F585E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142951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4C5F-F7B2-4069-9755-C33A509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b="1" dirty="0" err="1">
                <a:latin typeface="+mn-lt"/>
              </a:rPr>
              <a:t>Future</a:t>
            </a:r>
            <a:r>
              <a:rPr lang="fi-FI" sz="4000" b="1" dirty="0">
                <a:latin typeface="+mn-lt"/>
              </a:rPr>
              <a:t> of </a:t>
            </a:r>
            <a:r>
              <a:rPr lang="fi-FI" sz="4000" b="1" dirty="0" err="1">
                <a:latin typeface="+mn-lt"/>
              </a:rPr>
              <a:t>our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students</a:t>
            </a:r>
            <a:r>
              <a:rPr lang="fi-FI" sz="4000" b="1" dirty="0">
                <a:latin typeface="+mn-lt"/>
              </a:rPr>
              <a:t> 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BD5C-FD25-4C79-98AE-949CE9F8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19"/>
            <a:ext cx="10515600" cy="4226243"/>
          </a:xfrm>
        </p:spPr>
        <p:txBody>
          <a:bodyPr/>
          <a:lstStyle/>
          <a:p>
            <a:r>
              <a:rPr lang="fi-FI" dirty="0" err="1"/>
              <a:t>Work</a:t>
            </a:r>
            <a:r>
              <a:rPr lang="fi-FI" dirty="0"/>
              <a:t> in </a:t>
            </a:r>
            <a:r>
              <a:rPr lang="fi-FI" u="sng" dirty="0" err="1"/>
              <a:t>real</a:t>
            </a:r>
            <a:r>
              <a:rPr lang="fi-FI" u="sng" dirty="0"/>
              <a:t> </a:t>
            </a:r>
            <a:r>
              <a:rPr lang="fi-FI" u="sng" dirty="0" err="1"/>
              <a:t>client</a:t>
            </a:r>
            <a:r>
              <a:rPr lang="fi-FI" u="sng" dirty="0"/>
              <a:t> </a:t>
            </a:r>
            <a:r>
              <a:rPr lang="fi-FI" u="sng" dirty="0" err="1"/>
              <a:t>projects</a:t>
            </a:r>
            <a:r>
              <a:rPr lang="fi-FI" u="sng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phase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Opportunity</a:t>
            </a:r>
            <a:r>
              <a:rPr lang="fi-FI" dirty="0"/>
              <a:t> </a:t>
            </a:r>
            <a:r>
              <a:rPr lang="fi-FI" u="sng" dirty="0"/>
              <a:t>to </a:t>
            </a:r>
            <a:r>
              <a:rPr lang="fi-FI" u="sng" dirty="0" err="1"/>
              <a:t>earn</a:t>
            </a:r>
            <a:r>
              <a:rPr lang="fi-FI" u="sng" dirty="0"/>
              <a:t> money </a:t>
            </a:r>
            <a:r>
              <a:rPr lang="fi-FI" dirty="0"/>
              <a:t>as </a:t>
            </a:r>
            <a:r>
              <a:rPr lang="fi-FI" dirty="0" err="1"/>
              <a:t>professional</a:t>
            </a:r>
            <a:r>
              <a:rPr lang="fi-FI" dirty="0"/>
              <a:t> </a:t>
            </a:r>
            <a:r>
              <a:rPr lang="fi-FI" dirty="0" err="1"/>
              <a:t>freelancers</a:t>
            </a:r>
            <a:endParaRPr lang="fi-FI" b="1" dirty="0"/>
          </a:p>
          <a:p>
            <a:endParaRPr lang="fi-FI" b="1" dirty="0"/>
          </a:p>
          <a:p>
            <a:r>
              <a:rPr lang="fi-FI" u="sng" dirty="0" err="1"/>
              <a:t>Employment</a:t>
            </a:r>
            <a:r>
              <a:rPr lang="fi-FI" u="sng" dirty="0"/>
              <a:t> </a:t>
            </a:r>
            <a:r>
              <a:rPr lang="fi-FI" dirty="0" err="1"/>
              <a:t>opportunities</a:t>
            </a:r>
            <a:endParaRPr lang="fi-FI" dirty="0"/>
          </a:p>
          <a:p>
            <a:endParaRPr lang="fi-FI" u="sng" dirty="0"/>
          </a:p>
          <a:p>
            <a:r>
              <a:rPr lang="fi-FI" dirty="0" err="1"/>
              <a:t>Opportunity</a:t>
            </a:r>
            <a:r>
              <a:rPr lang="fi-FI" dirty="0"/>
              <a:t> to </a:t>
            </a:r>
            <a:r>
              <a:rPr lang="fi-FI" dirty="0" err="1"/>
              <a:t>work</a:t>
            </a:r>
            <a:r>
              <a:rPr lang="fi-FI" dirty="0"/>
              <a:t> on </a:t>
            </a:r>
            <a:r>
              <a:rPr lang="fi-FI" u="sng" dirty="0" err="1"/>
              <a:t>international</a:t>
            </a:r>
            <a:r>
              <a:rPr lang="fi-FI" u="sng" dirty="0"/>
              <a:t> </a:t>
            </a:r>
            <a:r>
              <a:rPr lang="fi-FI" u="sng" dirty="0" err="1"/>
              <a:t>projects</a:t>
            </a:r>
            <a:endParaRPr lang="fi-FI" u="sng" dirty="0"/>
          </a:p>
          <a:p>
            <a:endParaRPr lang="fi-FI" b="1" dirty="0"/>
          </a:p>
          <a:p>
            <a:pPr marL="0" indent="0">
              <a:buNone/>
            </a:pPr>
            <a:endParaRPr lang="fi-FI" b="1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pic>
        <p:nvPicPr>
          <p:cNvPr id="4" name="Picture 6" descr="Image result for softanbees logo">
            <a:extLst>
              <a:ext uri="{FF2B5EF4-FFF2-40B4-BE49-F238E27FC236}">
                <a16:creationId xmlns:a16="http://schemas.microsoft.com/office/drawing/2014/main" id="{6CF1FEF9-6AD1-4197-B563-3D2F3810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9EED-8D1D-47F9-86D8-DE41E982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76703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4C5F-F7B2-4069-9755-C33A509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b="1" dirty="0" err="1">
                <a:latin typeface="+mn-lt"/>
              </a:rPr>
              <a:t>Pay</a:t>
            </a:r>
            <a:r>
              <a:rPr lang="fi-FI" sz="4000" b="1" dirty="0">
                <a:latin typeface="+mn-lt"/>
              </a:rPr>
              <a:t> as </a:t>
            </a:r>
            <a:r>
              <a:rPr lang="fi-FI" sz="4000" b="1" dirty="0" err="1">
                <a:latin typeface="+mn-lt"/>
              </a:rPr>
              <a:t>you</a:t>
            </a:r>
            <a:r>
              <a:rPr lang="fi-FI" sz="4000" b="1" dirty="0">
                <a:latin typeface="+mn-lt"/>
              </a:rPr>
              <a:t> go </a:t>
            </a:r>
            <a:r>
              <a:rPr lang="fi-FI" sz="4000" b="1" dirty="0" err="1">
                <a:latin typeface="+mn-lt"/>
              </a:rPr>
              <a:t>model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BD5C-FD25-4C79-98AE-949CE9F8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19"/>
            <a:ext cx="10515600" cy="4226243"/>
          </a:xfrm>
        </p:spPr>
        <p:txBody>
          <a:bodyPr/>
          <a:lstStyle/>
          <a:p>
            <a:r>
              <a:rPr lang="fi-FI" dirty="0" err="1"/>
              <a:t>Register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for </a:t>
            </a:r>
            <a:r>
              <a:rPr lang="fi-FI" b="1" dirty="0" err="1"/>
              <a:t>Free</a:t>
            </a:r>
            <a:endParaRPr lang="fi-FI" b="1" dirty="0"/>
          </a:p>
          <a:p>
            <a:endParaRPr lang="fi-FI" b="1" dirty="0"/>
          </a:p>
          <a:p>
            <a:r>
              <a:rPr lang="fi-FI" dirty="0" err="1"/>
              <a:t>Payment</a:t>
            </a:r>
            <a:r>
              <a:rPr lang="fi-FI" dirty="0"/>
              <a:t> in </a:t>
            </a:r>
            <a:r>
              <a:rPr lang="fi-FI" dirty="0" err="1"/>
              <a:t>monthly</a:t>
            </a:r>
            <a:r>
              <a:rPr lang="fi-FI" dirty="0"/>
              <a:t> </a:t>
            </a:r>
            <a:r>
              <a:rPr lang="fi-FI" dirty="0" err="1"/>
              <a:t>installments</a:t>
            </a:r>
            <a:r>
              <a:rPr lang="fi-FI" dirty="0"/>
              <a:t> as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progress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. </a:t>
            </a:r>
          </a:p>
          <a:p>
            <a:endParaRPr lang="fi-FI" b="1" dirty="0"/>
          </a:p>
          <a:p>
            <a:pPr marL="0" indent="0">
              <a:buNone/>
            </a:pPr>
            <a:endParaRPr lang="fi-FI" b="1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pic>
        <p:nvPicPr>
          <p:cNvPr id="4" name="Picture 6" descr="Image result for softanbees logo">
            <a:extLst>
              <a:ext uri="{FF2B5EF4-FFF2-40B4-BE49-F238E27FC236}">
                <a16:creationId xmlns:a16="http://schemas.microsoft.com/office/drawing/2014/main" id="{6CF1FEF9-6AD1-4197-B563-3D2F3810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9EED-8D1D-47F9-86D8-DE41E982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317867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4C5F-F7B2-4069-9755-C33A509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b="1" dirty="0" err="1">
                <a:latin typeface="+mn-lt"/>
              </a:rPr>
              <a:t>Why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we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are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different</a:t>
            </a:r>
            <a:r>
              <a:rPr lang="fi-FI" sz="4000" b="1" dirty="0">
                <a:latin typeface="+mn-lt"/>
              </a:rPr>
              <a:t>?</a:t>
            </a:r>
            <a:endParaRPr lang="en-US" sz="4000" b="1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E97F3-BF71-4416-A9D6-8CF650B41612}"/>
              </a:ext>
            </a:extLst>
          </p:cNvPr>
          <p:cNvSpPr/>
          <p:nvPr/>
        </p:nvSpPr>
        <p:spPr>
          <a:xfrm>
            <a:off x="2899955" y="2029097"/>
            <a:ext cx="5146766" cy="399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F79DFD-BEA8-4319-8094-C049EA1D515C}"/>
              </a:ext>
            </a:extLst>
          </p:cNvPr>
          <p:cNvCxnSpPr>
            <a:cxnSpLocks/>
          </p:cNvCxnSpPr>
          <p:nvPr/>
        </p:nvCxnSpPr>
        <p:spPr>
          <a:xfrm>
            <a:off x="2917371" y="2072640"/>
            <a:ext cx="2899955" cy="19550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D80DCD-11CA-4263-97E3-B7A7AE4F1DF5}"/>
              </a:ext>
            </a:extLst>
          </p:cNvPr>
          <p:cNvCxnSpPr>
            <a:cxnSpLocks/>
          </p:cNvCxnSpPr>
          <p:nvPr/>
        </p:nvCxnSpPr>
        <p:spPr>
          <a:xfrm flipH="1">
            <a:off x="2917371" y="4027713"/>
            <a:ext cx="2899955" cy="19986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3765BE-D0E2-4E22-9906-719BDB0DC2A6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5817326" y="4027713"/>
            <a:ext cx="222939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FE51C0-0A04-44F8-9E5F-717E2B2EA402}"/>
              </a:ext>
            </a:extLst>
          </p:cNvPr>
          <p:cNvSpPr txBox="1"/>
          <p:nvPr/>
        </p:nvSpPr>
        <p:spPr>
          <a:xfrm>
            <a:off x="4704244" y="2507121"/>
            <a:ext cx="303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Students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work</a:t>
            </a:r>
            <a:r>
              <a:rPr lang="fi-FI" dirty="0">
                <a:solidFill>
                  <a:schemeClr val="bg1"/>
                </a:solidFill>
              </a:rPr>
              <a:t> on </a:t>
            </a:r>
            <a:r>
              <a:rPr lang="fi-FI" b="1" u="sng" dirty="0" err="1">
                <a:solidFill>
                  <a:schemeClr val="bg1"/>
                </a:solidFill>
              </a:rPr>
              <a:t>real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client</a:t>
            </a:r>
            <a:endParaRPr lang="fi-FI" b="1" u="sng" dirty="0">
              <a:solidFill>
                <a:schemeClr val="bg1"/>
              </a:solidFill>
            </a:endParaRPr>
          </a:p>
          <a:p>
            <a:r>
              <a:rPr lang="fi-FI" b="1" u="sng" dirty="0" err="1">
                <a:solidFill>
                  <a:schemeClr val="bg1"/>
                </a:solidFill>
              </a:rPr>
              <a:t>projects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during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training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phase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48081-EF5D-4CE0-BC4D-9C0F071F7333}"/>
              </a:ext>
            </a:extLst>
          </p:cNvPr>
          <p:cNvSpPr txBox="1"/>
          <p:nvPr/>
        </p:nvSpPr>
        <p:spPr>
          <a:xfrm>
            <a:off x="4752976" y="5079662"/>
            <a:ext cx="293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C-</a:t>
            </a:r>
            <a:r>
              <a:rPr lang="fi-FI" dirty="0" err="1">
                <a:solidFill>
                  <a:schemeClr val="bg1"/>
                </a:solidFill>
              </a:rPr>
              <a:t>level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executives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mentors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2B4A0B-E615-4557-A8B4-345EE99F421D}"/>
              </a:ext>
            </a:extLst>
          </p:cNvPr>
          <p:cNvSpPr txBox="1"/>
          <p:nvPr/>
        </p:nvSpPr>
        <p:spPr>
          <a:xfrm>
            <a:off x="3125885" y="370454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Job </a:t>
            </a:r>
            <a:r>
              <a:rPr lang="fi-FI" dirty="0" err="1">
                <a:solidFill>
                  <a:schemeClr val="bg1"/>
                </a:solidFill>
              </a:rPr>
              <a:t>support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happy professionals with job cartoon">
            <a:extLst>
              <a:ext uri="{FF2B5EF4-FFF2-40B4-BE49-F238E27FC236}">
                <a16:creationId xmlns:a16="http://schemas.microsoft.com/office/drawing/2014/main" id="{8F875997-2275-45BC-8BB6-2BBB701D0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45" y="3050176"/>
            <a:ext cx="2510196" cy="12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6A68FA6-05C6-4222-B076-0B49A5C54901}"/>
              </a:ext>
            </a:extLst>
          </p:cNvPr>
          <p:cNvSpPr/>
          <p:nvPr/>
        </p:nvSpPr>
        <p:spPr>
          <a:xfrm>
            <a:off x="8181816" y="3520358"/>
            <a:ext cx="96218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D0791-ED68-4F0D-9102-265E1CA8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pic>
        <p:nvPicPr>
          <p:cNvPr id="13" name="Picture 6" descr="Image result for softanbees logo">
            <a:extLst>
              <a:ext uri="{FF2B5EF4-FFF2-40B4-BE49-F238E27FC236}">
                <a16:creationId xmlns:a16="http://schemas.microsoft.com/office/drawing/2014/main" id="{E0ECBCF0-12CC-4D39-964F-7E5B5C0D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1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4C5F-F7B2-4069-9755-C33A5099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282" y="3573466"/>
            <a:ext cx="7467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i-FI" sz="4000" b="1" dirty="0" err="1">
                <a:latin typeface="+mn-lt"/>
              </a:rPr>
              <a:t>Thank</a:t>
            </a:r>
            <a:r>
              <a:rPr lang="fi-FI" sz="4000" b="1" dirty="0">
                <a:latin typeface="+mn-lt"/>
              </a:rPr>
              <a:t> </a:t>
            </a:r>
            <a:r>
              <a:rPr lang="fi-FI" sz="4000" b="1" dirty="0" err="1">
                <a:latin typeface="+mn-lt"/>
              </a:rPr>
              <a:t>you</a:t>
            </a:r>
            <a:br>
              <a:rPr lang="fi-FI" sz="4000" b="1" dirty="0">
                <a:latin typeface="+mn-lt"/>
              </a:rPr>
            </a:br>
            <a:br>
              <a:rPr lang="fi-FI" sz="4000" b="1" dirty="0">
                <a:latin typeface="+mn-lt"/>
              </a:rPr>
            </a:br>
            <a:r>
              <a:rPr lang="fi-FI" sz="2200" b="1" dirty="0" err="1">
                <a:latin typeface="+mn-lt"/>
              </a:rPr>
              <a:t>Softanbees</a:t>
            </a:r>
            <a:r>
              <a:rPr lang="fi-FI" sz="2200" b="1" dirty="0">
                <a:latin typeface="+mn-lt"/>
              </a:rPr>
              <a:t> Technologies Private Limited</a:t>
            </a:r>
            <a:br>
              <a:rPr lang="fi-FI" sz="2200" b="1" dirty="0">
                <a:latin typeface="+mn-lt"/>
              </a:rPr>
            </a:br>
            <a:r>
              <a:rPr lang="en-US" sz="2200" dirty="0">
                <a:latin typeface="+mn-lt"/>
              </a:rPr>
              <a:t>Flat 2K,Mounthill breeze, 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172/2 Jessore road, </a:t>
            </a:r>
            <a:r>
              <a:rPr lang="en-US" sz="2200" dirty="0" err="1">
                <a:latin typeface="+mn-lt"/>
              </a:rPr>
              <a:t>Micheal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nagar</a:t>
            </a:r>
            <a:r>
              <a:rPr lang="en-US" sz="2200" dirty="0">
                <a:latin typeface="+mn-lt"/>
              </a:rPr>
              <a:t>, 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West Bengal, Kolkata 700133</a:t>
            </a:r>
            <a:br>
              <a:rPr lang="en-US" sz="2200" dirty="0">
                <a:latin typeface="+mn-lt"/>
              </a:rPr>
            </a:br>
            <a:r>
              <a:rPr lang="en-US" sz="2200" b="1" dirty="0">
                <a:latin typeface="+mn-lt"/>
              </a:rPr>
              <a:t>Phone:</a:t>
            </a:r>
            <a:r>
              <a:rPr lang="en-US" sz="2200" dirty="0">
                <a:latin typeface="+mn-lt"/>
              </a:rPr>
              <a:t> +91 97707 25347</a:t>
            </a:r>
            <a:br>
              <a:rPr lang="en-US" sz="2200" dirty="0">
                <a:latin typeface="+mn-lt"/>
              </a:rPr>
            </a:br>
            <a:r>
              <a:rPr lang="en-US" sz="2200" b="1" dirty="0">
                <a:latin typeface="+mn-lt"/>
              </a:rPr>
              <a:t>Email:</a:t>
            </a:r>
            <a:r>
              <a:rPr lang="en-US" sz="2200" dirty="0">
                <a:latin typeface="+mn-lt"/>
              </a:rPr>
              <a:t> info@softanbees.com</a:t>
            </a:r>
            <a:br>
              <a:rPr lang="fi-FI" sz="2200" b="1" dirty="0">
                <a:latin typeface="+mn-lt"/>
              </a:rPr>
            </a:br>
            <a:r>
              <a:rPr lang="fi-FI" sz="4000" b="1" dirty="0">
                <a:latin typeface="+mn-lt"/>
              </a:rPr>
              <a:t>  </a:t>
            </a:r>
            <a:br>
              <a:rPr lang="fi-FI" sz="4000" b="1" dirty="0">
                <a:latin typeface="+mn-lt"/>
              </a:rPr>
            </a:br>
            <a:endParaRPr lang="en-US" sz="4000" b="1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D0791-ED68-4F0D-9102-265E1CA8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Softanbees Technologies Private Limited</a:t>
            </a:r>
          </a:p>
        </p:txBody>
      </p:sp>
      <p:pic>
        <p:nvPicPr>
          <p:cNvPr id="13" name="Picture 6" descr="Image result for softanbees logo">
            <a:extLst>
              <a:ext uri="{FF2B5EF4-FFF2-40B4-BE49-F238E27FC236}">
                <a16:creationId xmlns:a16="http://schemas.microsoft.com/office/drawing/2014/main" id="{E0ECBCF0-12CC-4D39-964F-7E5B5C0D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807" y="128019"/>
            <a:ext cx="899887" cy="8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2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SOFTANBEES </vt:lpstr>
      <vt:lpstr>Problems</vt:lpstr>
      <vt:lpstr>What we do?</vt:lpstr>
      <vt:lpstr>Our training programs</vt:lpstr>
      <vt:lpstr>Future of our students </vt:lpstr>
      <vt:lpstr>Pay as you go model</vt:lpstr>
      <vt:lpstr>Why we are different?</vt:lpstr>
      <vt:lpstr>Thank you  Softanbees Technologies Private Limited Flat 2K,Mounthill breeze,  172/2 Jessore road, Micheal nagar,  West Bengal, Kolkata 700133 Phone: +91 97707 25347 Email: info@softanbees.com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Kumar Pal</dc:creator>
  <cp:lastModifiedBy>Sudip Kumar Pal</cp:lastModifiedBy>
  <cp:revision>44</cp:revision>
  <dcterms:created xsi:type="dcterms:W3CDTF">2019-05-03T06:47:45Z</dcterms:created>
  <dcterms:modified xsi:type="dcterms:W3CDTF">2019-05-05T08:22:14Z</dcterms:modified>
</cp:coreProperties>
</file>