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4445B3E-C37E-4B4D-BB1E-963CFFFD3D8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640080" y="32184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Hashing Algorithms</a:t>
            </a:r>
            <a:r>
              <a:rPr lang="en-US" sz="4400">
                <a:latin typeface="Arial"/>
              </a:rPr>
              <a:t>
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Problem Description:</a:t>
            </a:r>
            <a:r>
              <a:rPr lang="en-US" sz="4400">
                <a:latin typeface="Arial"/>
              </a:rPr>
              <a:t>
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Storing and searching for Emplooyes based on uniques employeeId(s) (UUID : 128-bit string value) using Hashing mechanism (open hashing and closed hashing).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Dataset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5  datasets with size 100, 300, 500, 700 and 900 respectively.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Note : Use dataset900.txt to get proper essence of hashing algorithms.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Chosen Hashing Algorithms :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
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1) Open Hashing with Separate Chaining 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Hashing is done into arrays of linked lists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External data structures like linked lists are used to store keys with same hashes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Burden of using extra space because of linked lists.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Constant time insertion and searching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2)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Closed Hashing with Linear Probing: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 hashing is done with the hash table itself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extra space is used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selected hash index is already occupied, hashes are probed by distance of 1 when inserting and searching.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Causes problem of clustering in hash table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3)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Closed with double hashing.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All hashing is done within hash table itself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extra space is required (space-efficient)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 hash index is already occupied, hashes are probed using two hash functions.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 not cause the problem of clustering.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Results Obtained:</a:t>
            </a:r>
            <a:r>
              <a:rPr lang="en-US" sz="4400">
                <a:latin typeface="Arial"/>
              </a:rPr>
              <a:t>
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1) Choice of hash table size to avoid collision :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Preferably,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hash table size (M) &gt; 1.3 * Maximum number of keys (N)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Hence,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 dataset of size 100, 300, 500 and 700, there are almost no collisions and all keys can be retrieved within single comparison (O(1))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 dataset of size 900, there are few collisions as 1.3*(900) &gt; 1000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Size of hash table should be a prime number is desirable (which is not the case in this problem because hash table size = 1000)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Time Complexity Analysis</a:t>
            </a:r>
            <a:r>
              <a:rPr lang="en-US" sz="4400">
                <a:latin typeface="Arial"/>
              </a:rPr>
              <a:t>	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1) For open hashing (Separate chaining)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Let load factor  a  , i.e average number of keys in a bucket.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Load factor a = number of keys (N)/ hash table size (M) = N/ M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When a &gt; 1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That means, all keys are uniformly distributed. In this case,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For searching and insertion 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Best case time complexity 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- O(1) for searching  I.e linked list is of single element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- O(1) for insertion I.e  linked list is empty.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Average case time complexity : O(N/M)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O(N/M) ~ O(1) for searching,  on average half the length of linked list needs to be traversed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O(N/M) ~ O(N) for insertion, insert at the end of list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Worst case time complexity : O(N/M) ~ O(N) I.e when all keys are hashed to single bucket and complete linked list needs to be traversed for searching and insertion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21000" y="164592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When a &lt; 1: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That means, non uniform distribution of hash key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For searching and insertion: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Best case complexity : O(1) I.e linked list is of single element (searching) or linked list is empty(insertion)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Average case complexity : O(N) I.e on average complete list needs to be traversed for searching or insertion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Worst case complexity : O(N) I.e all keys are hashed to same bucket.</a:t>
            </a:r>
            <a:r>
              <a:rPr lang="en-US" sz="3200">
                <a:latin typeface="Arial"/>
              </a:rPr>
              <a:t> 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 Open addressing (or closed hashing):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Consider a = N/M be the load factor of hash table. Then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a &lt; 0.5 that is hash table is less than half full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Best case complexity : O(1) for insertion and searching.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Average case complexity : O(N/M) ~ O(1) for insertion and deletion as almost all keys are hashed without probing.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Worst case complexity : O(N) for insertion and searching if all keys are hashed to single index and probing occurs.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a &gt; 0.5 I.e hash table is more than half full. Then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Best case complexity : O(1) for insertion and searching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Average case complexity : O(N/M) ~ O(N) for insertion and searching because on average most of the keys are probed.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Worst case complexity : O(N) for insertion and searching if all keys are hashed to single index and probing occurs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