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3DA62-EE67-4341-A44D-7AB12DC2F6F2}" type="doc">
      <dgm:prSet loTypeId="urn:microsoft.com/office/officeart/2005/8/layout/radial5" loCatId="relationship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AAE21E-F12B-44CA-8CE7-7B624A97A1C1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Grid</a:t>
          </a:r>
        </a:p>
      </dgm:t>
    </dgm:pt>
    <dgm:pt modelId="{BDAB6CAD-60ED-4523-A626-5D46CAC35C2B}" type="parTrans" cxnId="{32C24F53-A1D3-415F-8204-B76C7BDFCE99}">
      <dgm:prSet/>
      <dgm:spPr/>
      <dgm:t>
        <a:bodyPr/>
        <a:lstStyle/>
        <a:p>
          <a:endParaRPr lang="en-US"/>
        </a:p>
      </dgm:t>
    </dgm:pt>
    <dgm:pt modelId="{62CD7167-1E05-4DBE-A482-266CCB91DFA3}" type="sibTrans" cxnId="{32C24F53-A1D3-415F-8204-B76C7BDFCE99}">
      <dgm:prSet/>
      <dgm:spPr/>
      <dgm:t>
        <a:bodyPr/>
        <a:lstStyle/>
        <a:p>
          <a:endParaRPr lang="en-US"/>
        </a:p>
      </dgm:t>
    </dgm:pt>
    <dgm:pt modelId="{452C43D0-4DB4-4905-903A-7D5A6FA788C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Nuclear Energy</a:t>
          </a:r>
        </a:p>
      </dgm:t>
    </dgm:pt>
    <dgm:pt modelId="{AFA5E817-5721-499B-B6D3-445424AB3F33}" type="parTrans" cxnId="{47FDB992-67D4-4609-BD9A-EA6A1A82FAF1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4D327A7F-8E95-44F2-B707-53E3168D5B2D}" type="sibTrans" cxnId="{47FDB992-67D4-4609-BD9A-EA6A1A82FAF1}">
      <dgm:prSet/>
      <dgm:spPr/>
      <dgm:t>
        <a:bodyPr/>
        <a:lstStyle/>
        <a:p>
          <a:endParaRPr lang="en-US"/>
        </a:p>
      </dgm:t>
    </dgm:pt>
    <dgm:pt modelId="{5FCECDDC-2248-4D6C-9842-745225E6094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Wind Farm</a:t>
          </a:r>
        </a:p>
      </dgm:t>
    </dgm:pt>
    <dgm:pt modelId="{EBFAF9F8-9748-4021-9CC2-0747E70BCF05}" type="parTrans" cxnId="{BB13604B-888C-4F0E-8FEE-9BCD64905889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0B165A37-8A24-4FD6-9F1B-7E5ED77BACAC}" type="sibTrans" cxnId="{BB13604B-888C-4F0E-8FEE-9BCD64905889}">
      <dgm:prSet/>
      <dgm:spPr/>
      <dgm:t>
        <a:bodyPr/>
        <a:lstStyle/>
        <a:p>
          <a:endParaRPr lang="en-US"/>
        </a:p>
      </dgm:t>
    </dgm:pt>
    <dgm:pt modelId="{97AA97AA-83ED-44E0-96D3-BDFCB46FE03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Solar Farm</a:t>
          </a:r>
        </a:p>
      </dgm:t>
    </dgm:pt>
    <dgm:pt modelId="{08EAB6BC-F1CD-444C-A2C3-D86BB810C4BF}" type="parTrans" cxnId="{9A3C946D-CBC5-4DDA-90DB-B0FBED579179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E7506BF1-BC8A-4129-98A3-B81300BF001A}" type="sibTrans" cxnId="{9A3C946D-CBC5-4DDA-90DB-B0FBED579179}">
      <dgm:prSet/>
      <dgm:spPr/>
      <dgm:t>
        <a:bodyPr/>
        <a:lstStyle/>
        <a:p>
          <a:endParaRPr lang="en-US"/>
        </a:p>
      </dgm:t>
    </dgm:pt>
    <dgm:pt modelId="{1A7E4496-C177-446D-877E-1E6F860C78F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Hydrogen Production (Thermal Process)</a:t>
          </a:r>
        </a:p>
      </dgm:t>
    </dgm:pt>
    <dgm:pt modelId="{416687F2-3A86-4431-8A11-15357DEBD940}" type="parTrans" cxnId="{3EFC9960-C5E3-4AB0-BF20-B97721B27204}">
      <dgm:prSet/>
      <dgm:spPr/>
      <dgm:t>
        <a:bodyPr/>
        <a:lstStyle/>
        <a:p>
          <a:r>
            <a:rPr lang="en-US" dirty="0"/>
            <a:t>Thermal Energy</a:t>
          </a:r>
        </a:p>
      </dgm:t>
    </dgm:pt>
    <dgm:pt modelId="{F5BAF88E-374C-46EC-B6DC-826E612276B0}" type="sibTrans" cxnId="{3EFC9960-C5E3-4AB0-BF20-B97721B27204}">
      <dgm:prSet/>
      <dgm:spPr/>
      <dgm:t>
        <a:bodyPr/>
        <a:lstStyle/>
        <a:p>
          <a:endParaRPr lang="en-US"/>
        </a:p>
      </dgm:t>
    </dgm:pt>
    <dgm:pt modelId="{71642402-C0CD-460C-BB21-F86EDC85EE9E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Hydrogen Market</a:t>
          </a:r>
        </a:p>
      </dgm:t>
    </dgm:pt>
    <dgm:pt modelId="{9C59097C-BF3F-4B4F-8B3C-2AFC49251926}" type="parTrans" cxnId="{9F11746B-2492-44CB-B4AB-15CD0EC6B164}">
      <dgm:prSet/>
      <dgm:spPr/>
      <dgm:t>
        <a:bodyPr/>
        <a:lstStyle/>
        <a:p>
          <a:endParaRPr lang="en-US"/>
        </a:p>
      </dgm:t>
    </dgm:pt>
    <dgm:pt modelId="{878811EC-3E67-4EAC-9DFC-FAD916626AF0}" type="sibTrans" cxnId="{9F11746B-2492-44CB-B4AB-15CD0EC6B164}">
      <dgm:prSet/>
      <dgm:spPr/>
      <dgm:t>
        <a:bodyPr/>
        <a:lstStyle/>
        <a:p>
          <a:endParaRPr lang="en-US"/>
        </a:p>
      </dgm:t>
    </dgm:pt>
    <dgm:pt modelId="{F32A6559-254B-4787-BB75-E8C030BAAF20}" type="pres">
      <dgm:prSet presAssocID="{2123DA62-EE67-4341-A44D-7AB12DC2F6F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7A98D50-3166-455B-B4E0-C21947B87152}" type="pres">
      <dgm:prSet presAssocID="{9DAAE21E-F12B-44CA-8CE7-7B624A97A1C1}" presName="centerShape" presStyleLbl="node0" presStyleIdx="0" presStyleCnt="1"/>
      <dgm:spPr/>
    </dgm:pt>
    <dgm:pt modelId="{39BB6DF6-14B7-4991-878C-76F285396A0E}" type="pres">
      <dgm:prSet presAssocID="{AFA5E817-5721-499B-B6D3-445424AB3F33}" presName="parTrans" presStyleLbl="sibTrans2D1" presStyleIdx="0" presStyleCnt="5" custAng="10800000" custLinFactNeighborX="-1464" custLinFactNeighborY="-8233"/>
      <dgm:spPr/>
    </dgm:pt>
    <dgm:pt modelId="{DABB9EA1-0A1C-47F0-85F6-012A27965ED6}" type="pres">
      <dgm:prSet presAssocID="{AFA5E817-5721-499B-B6D3-445424AB3F33}" presName="connectorText" presStyleLbl="sibTrans2D1" presStyleIdx="0" presStyleCnt="5"/>
      <dgm:spPr/>
    </dgm:pt>
    <dgm:pt modelId="{F44318A0-43CA-40B2-813F-0165CBA7AA48}" type="pres">
      <dgm:prSet presAssocID="{452C43D0-4DB4-4905-903A-7D5A6FA788C3}" presName="node" presStyleLbl="node1" presStyleIdx="0" presStyleCnt="5">
        <dgm:presLayoutVars>
          <dgm:bulletEnabled val="1"/>
        </dgm:presLayoutVars>
      </dgm:prSet>
      <dgm:spPr/>
    </dgm:pt>
    <dgm:pt modelId="{6EEA60F4-C50F-4FA1-A2F3-30AFB3B4DAEE}" type="pres">
      <dgm:prSet presAssocID="{416687F2-3A86-4431-8A11-15357DEBD940}" presName="parTrans" presStyleLbl="sibTrans2D1" presStyleIdx="1" presStyleCnt="5" custAng="1643209" custScaleX="72811" custScaleY="87751" custLinFactY="-100000" custLinFactNeighborX="-1405" custLinFactNeighborY="-103280"/>
      <dgm:spPr>
        <a:prstGeom prst="rightArrow">
          <a:avLst/>
        </a:prstGeom>
      </dgm:spPr>
    </dgm:pt>
    <dgm:pt modelId="{0B481646-08B6-406E-82E0-2B8614FD3901}" type="pres">
      <dgm:prSet presAssocID="{416687F2-3A86-4431-8A11-15357DEBD940}" presName="connectorText" presStyleLbl="sibTrans2D1" presStyleIdx="1" presStyleCnt="5"/>
      <dgm:spPr/>
    </dgm:pt>
    <dgm:pt modelId="{752E7583-8174-45D4-874F-48BFDF22C888}" type="pres">
      <dgm:prSet presAssocID="{1A7E4496-C177-446D-877E-1E6F860C78F9}" presName="node" presStyleLbl="node1" presStyleIdx="1" presStyleCnt="5" custRadScaleRad="219176" custRadScaleInc="-28045">
        <dgm:presLayoutVars>
          <dgm:bulletEnabled val="1"/>
        </dgm:presLayoutVars>
      </dgm:prSet>
      <dgm:spPr/>
    </dgm:pt>
    <dgm:pt modelId="{AECD4948-EB8A-4991-A431-2502A9FF4035}" type="pres">
      <dgm:prSet presAssocID="{9C59097C-BF3F-4B4F-8B3C-2AFC49251926}" presName="parTrans" presStyleLbl="sibTrans2D1" presStyleIdx="2" presStyleCnt="5" custAng="5463634" custScaleX="24555" custScaleY="87751" custLinFactX="52483" custLinFactY="-100000" custLinFactNeighborX="100000" custLinFactNeighborY="-117072"/>
      <dgm:spPr/>
    </dgm:pt>
    <dgm:pt modelId="{384711CA-1F63-497E-B014-E6F8602B0A60}" type="pres">
      <dgm:prSet presAssocID="{9C59097C-BF3F-4B4F-8B3C-2AFC49251926}" presName="connectorText" presStyleLbl="sibTrans2D1" presStyleIdx="2" presStyleCnt="5"/>
      <dgm:spPr/>
    </dgm:pt>
    <dgm:pt modelId="{B6E6B329-4F55-46D4-819B-558D86D78FF6}" type="pres">
      <dgm:prSet presAssocID="{71642402-C0CD-460C-BB21-F86EDC85EE9E}" presName="node" presStyleLbl="node1" presStyleIdx="2" presStyleCnt="5" custRadScaleRad="193728" custRadScaleInc="-151615">
        <dgm:presLayoutVars>
          <dgm:bulletEnabled val="1"/>
        </dgm:presLayoutVars>
      </dgm:prSet>
      <dgm:spPr/>
    </dgm:pt>
    <dgm:pt modelId="{C7E822FC-BD7C-481C-A5EC-74C82687465F}" type="pres">
      <dgm:prSet presAssocID="{EBFAF9F8-9748-4021-9CC2-0747E70BCF05}" presName="parTrans" presStyleLbl="sibTrans2D1" presStyleIdx="3" presStyleCnt="5" custAng="10800000"/>
      <dgm:spPr/>
    </dgm:pt>
    <dgm:pt modelId="{652A0A4A-F8C2-4936-B081-938110564606}" type="pres">
      <dgm:prSet presAssocID="{EBFAF9F8-9748-4021-9CC2-0747E70BCF05}" presName="connectorText" presStyleLbl="sibTrans2D1" presStyleIdx="3" presStyleCnt="5"/>
      <dgm:spPr/>
    </dgm:pt>
    <dgm:pt modelId="{854A4039-81DB-4A43-AB41-00A7BBD585A9}" type="pres">
      <dgm:prSet presAssocID="{5FCECDDC-2248-4D6C-9842-745225E6094D}" presName="node" presStyleLbl="node1" presStyleIdx="3" presStyleCnt="5">
        <dgm:presLayoutVars>
          <dgm:bulletEnabled val="1"/>
        </dgm:presLayoutVars>
      </dgm:prSet>
      <dgm:spPr/>
    </dgm:pt>
    <dgm:pt modelId="{8BAE2621-6EF8-46D2-A037-E226F6B2433C}" type="pres">
      <dgm:prSet presAssocID="{08EAB6BC-F1CD-444C-A2C3-D86BB810C4BF}" presName="parTrans" presStyleLbl="sibTrans2D1" presStyleIdx="4" presStyleCnt="5" custAng="10800000"/>
      <dgm:spPr/>
    </dgm:pt>
    <dgm:pt modelId="{5F959029-E981-4EA6-BF6D-F7317C161930}" type="pres">
      <dgm:prSet presAssocID="{08EAB6BC-F1CD-444C-A2C3-D86BB810C4BF}" presName="connectorText" presStyleLbl="sibTrans2D1" presStyleIdx="4" presStyleCnt="5"/>
      <dgm:spPr/>
    </dgm:pt>
    <dgm:pt modelId="{378678E7-0451-4906-A04E-8CDF03190E66}" type="pres">
      <dgm:prSet presAssocID="{97AA97AA-83ED-44E0-96D3-BDFCB46FE038}" presName="node" presStyleLbl="node1" presStyleIdx="4" presStyleCnt="5">
        <dgm:presLayoutVars>
          <dgm:bulletEnabled val="1"/>
        </dgm:presLayoutVars>
      </dgm:prSet>
      <dgm:spPr/>
    </dgm:pt>
  </dgm:ptLst>
  <dgm:cxnLst>
    <dgm:cxn modelId="{3F40A00D-6899-4880-BE3D-6267B634EFD4}" type="presOf" srcId="{452C43D0-4DB4-4905-903A-7D5A6FA788C3}" destId="{F44318A0-43CA-40B2-813F-0165CBA7AA48}" srcOrd="0" destOrd="0" presId="urn:microsoft.com/office/officeart/2005/8/layout/radial5"/>
    <dgm:cxn modelId="{B676BC20-3FD3-4BA2-9AD4-C03A51DF2CE3}" type="presOf" srcId="{EBFAF9F8-9748-4021-9CC2-0747E70BCF05}" destId="{C7E822FC-BD7C-481C-A5EC-74C82687465F}" srcOrd="0" destOrd="0" presId="urn:microsoft.com/office/officeart/2005/8/layout/radial5"/>
    <dgm:cxn modelId="{EEB7C328-4F19-4D65-9CD1-0A63A710ACFA}" type="presOf" srcId="{2123DA62-EE67-4341-A44D-7AB12DC2F6F2}" destId="{F32A6559-254B-4787-BB75-E8C030BAAF20}" srcOrd="0" destOrd="0" presId="urn:microsoft.com/office/officeart/2005/8/layout/radial5"/>
    <dgm:cxn modelId="{BA1B1631-054A-4E4F-82C7-74A5DB110E18}" type="presOf" srcId="{08EAB6BC-F1CD-444C-A2C3-D86BB810C4BF}" destId="{5F959029-E981-4EA6-BF6D-F7317C161930}" srcOrd="1" destOrd="0" presId="urn:microsoft.com/office/officeart/2005/8/layout/radial5"/>
    <dgm:cxn modelId="{3EFC9960-C5E3-4AB0-BF20-B97721B27204}" srcId="{9DAAE21E-F12B-44CA-8CE7-7B624A97A1C1}" destId="{1A7E4496-C177-446D-877E-1E6F860C78F9}" srcOrd="1" destOrd="0" parTransId="{416687F2-3A86-4431-8A11-15357DEBD940}" sibTransId="{F5BAF88E-374C-46EC-B6DC-826E612276B0}"/>
    <dgm:cxn modelId="{BB13604B-888C-4F0E-8FEE-9BCD64905889}" srcId="{9DAAE21E-F12B-44CA-8CE7-7B624A97A1C1}" destId="{5FCECDDC-2248-4D6C-9842-745225E6094D}" srcOrd="3" destOrd="0" parTransId="{EBFAF9F8-9748-4021-9CC2-0747E70BCF05}" sibTransId="{0B165A37-8A24-4FD6-9F1B-7E5ED77BACAC}"/>
    <dgm:cxn modelId="{9F11746B-2492-44CB-B4AB-15CD0EC6B164}" srcId="{9DAAE21E-F12B-44CA-8CE7-7B624A97A1C1}" destId="{71642402-C0CD-460C-BB21-F86EDC85EE9E}" srcOrd="2" destOrd="0" parTransId="{9C59097C-BF3F-4B4F-8B3C-2AFC49251926}" sibTransId="{878811EC-3E67-4EAC-9DFC-FAD916626AF0}"/>
    <dgm:cxn modelId="{9A3C946D-CBC5-4DDA-90DB-B0FBED579179}" srcId="{9DAAE21E-F12B-44CA-8CE7-7B624A97A1C1}" destId="{97AA97AA-83ED-44E0-96D3-BDFCB46FE038}" srcOrd="4" destOrd="0" parTransId="{08EAB6BC-F1CD-444C-A2C3-D86BB810C4BF}" sibTransId="{E7506BF1-BC8A-4129-98A3-B81300BF001A}"/>
    <dgm:cxn modelId="{32C24F53-A1D3-415F-8204-B76C7BDFCE99}" srcId="{2123DA62-EE67-4341-A44D-7AB12DC2F6F2}" destId="{9DAAE21E-F12B-44CA-8CE7-7B624A97A1C1}" srcOrd="0" destOrd="0" parTransId="{BDAB6CAD-60ED-4523-A626-5D46CAC35C2B}" sibTransId="{62CD7167-1E05-4DBE-A482-266CCB91DFA3}"/>
    <dgm:cxn modelId="{DD28C955-0FC3-4DE2-B7D1-CF9160C0BD11}" type="presOf" srcId="{08EAB6BC-F1CD-444C-A2C3-D86BB810C4BF}" destId="{8BAE2621-6EF8-46D2-A037-E226F6B2433C}" srcOrd="0" destOrd="0" presId="urn:microsoft.com/office/officeart/2005/8/layout/radial5"/>
    <dgm:cxn modelId="{0C07CE7C-76E0-41DA-901B-C816104705F3}" type="presOf" srcId="{AFA5E817-5721-499B-B6D3-445424AB3F33}" destId="{39BB6DF6-14B7-4991-878C-76F285396A0E}" srcOrd="0" destOrd="0" presId="urn:microsoft.com/office/officeart/2005/8/layout/radial5"/>
    <dgm:cxn modelId="{47FDB992-67D4-4609-BD9A-EA6A1A82FAF1}" srcId="{9DAAE21E-F12B-44CA-8CE7-7B624A97A1C1}" destId="{452C43D0-4DB4-4905-903A-7D5A6FA788C3}" srcOrd="0" destOrd="0" parTransId="{AFA5E817-5721-499B-B6D3-445424AB3F33}" sibTransId="{4D327A7F-8E95-44F2-B707-53E3168D5B2D}"/>
    <dgm:cxn modelId="{C6C68A95-387D-429D-AF0C-F539D8D29464}" type="presOf" srcId="{9DAAE21E-F12B-44CA-8CE7-7B624A97A1C1}" destId="{97A98D50-3166-455B-B4E0-C21947B87152}" srcOrd="0" destOrd="0" presId="urn:microsoft.com/office/officeart/2005/8/layout/radial5"/>
    <dgm:cxn modelId="{2BDEE79F-506C-4704-A6E2-2FF1A5E43F36}" type="presOf" srcId="{EBFAF9F8-9748-4021-9CC2-0747E70BCF05}" destId="{652A0A4A-F8C2-4936-B081-938110564606}" srcOrd="1" destOrd="0" presId="urn:microsoft.com/office/officeart/2005/8/layout/radial5"/>
    <dgm:cxn modelId="{CA05B5A4-CD52-4D8B-9E4B-59AF162E63F9}" type="presOf" srcId="{97AA97AA-83ED-44E0-96D3-BDFCB46FE038}" destId="{378678E7-0451-4906-A04E-8CDF03190E66}" srcOrd="0" destOrd="0" presId="urn:microsoft.com/office/officeart/2005/8/layout/radial5"/>
    <dgm:cxn modelId="{8B95D4A6-3C1C-4A56-B14F-0023EEF7B324}" type="presOf" srcId="{416687F2-3A86-4431-8A11-15357DEBD940}" destId="{6EEA60F4-C50F-4FA1-A2F3-30AFB3B4DAEE}" srcOrd="0" destOrd="0" presId="urn:microsoft.com/office/officeart/2005/8/layout/radial5"/>
    <dgm:cxn modelId="{812037B5-BF56-4608-A05E-82152DBB705D}" type="presOf" srcId="{71642402-C0CD-460C-BB21-F86EDC85EE9E}" destId="{B6E6B329-4F55-46D4-819B-558D86D78FF6}" srcOrd="0" destOrd="0" presId="urn:microsoft.com/office/officeart/2005/8/layout/radial5"/>
    <dgm:cxn modelId="{4B9DBAB7-5F5A-408D-9A55-496E703633F9}" type="presOf" srcId="{5FCECDDC-2248-4D6C-9842-745225E6094D}" destId="{854A4039-81DB-4A43-AB41-00A7BBD585A9}" srcOrd="0" destOrd="0" presId="urn:microsoft.com/office/officeart/2005/8/layout/radial5"/>
    <dgm:cxn modelId="{E60526D4-C2DD-4DE8-93DC-D0B9BEAAE0B6}" type="presOf" srcId="{AFA5E817-5721-499B-B6D3-445424AB3F33}" destId="{DABB9EA1-0A1C-47F0-85F6-012A27965ED6}" srcOrd="1" destOrd="0" presId="urn:microsoft.com/office/officeart/2005/8/layout/radial5"/>
    <dgm:cxn modelId="{9814C4EA-020A-412A-AAC3-D4C6CEFA054E}" type="presOf" srcId="{416687F2-3A86-4431-8A11-15357DEBD940}" destId="{0B481646-08B6-406E-82E0-2B8614FD3901}" srcOrd="1" destOrd="0" presId="urn:microsoft.com/office/officeart/2005/8/layout/radial5"/>
    <dgm:cxn modelId="{C8FD4EEC-9E49-4D89-B67E-75523587350E}" type="presOf" srcId="{9C59097C-BF3F-4B4F-8B3C-2AFC49251926}" destId="{384711CA-1F63-497E-B014-E6F8602B0A60}" srcOrd="1" destOrd="0" presId="urn:microsoft.com/office/officeart/2005/8/layout/radial5"/>
    <dgm:cxn modelId="{7A3EE8ED-6F1C-4CED-9A71-FAC6D4BAB945}" type="presOf" srcId="{9C59097C-BF3F-4B4F-8B3C-2AFC49251926}" destId="{AECD4948-EB8A-4991-A431-2502A9FF4035}" srcOrd="0" destOrd="0" presId="urn:microsoft.com/office/officeart/2005/8/layout/radial5"/>
    <dgm:cxn modelId="{DFA354F7-8275-4BDF-881E-32676D237A94}" type="presOf" srcId="{1A7E4496-C177-446D-877E-1E6F860C78F9}" destId="{752E7583-8174-45D4-874F-48BFDF22C888}" srcOrd="0" destOrd="0" presId="urn:microsoft.com/office/officeart/2005/8/layout/radial5"/>
    <dgm:cxn modelId="{D3224E22-31FE-4152-8693-E6B93FF43B64}" type="presParOf" srcId="{F32A6559-254B-4787-BB75-E8C030BAAF20}" destId="{97A98D50-3166-455B-B4E0-C21947B87152}" srcOrd="0" destOrd="0" presId="urn:microsoft.com/office/officeart/2005/8/layout/radial5"/>
    <dgm:cxn modelId="{F37BD300-4533-486D-B238-24052E499053}" type="presParOf" srcId="{F32A6559-254B-4787-BB75-E8C030BAAF20}" destId="{39BB6DF6-14B7-4991-878C-76F285396A0E}" srcOrd="1" destOrd="0" presId="urn:microsoft.com/office/officeart/2005/8/layout/radial5"/>
    <dgm:cxn modelId="{F5D9F0A3-A354-41C8-8CC4-2F194AC0C28D}" type="presParOf" srcId="{39BB6DF6-14B7-4991-878C-76F285396A0E}" destId="{DABB9EA1-0A1C-47F0-85F6-012A27965ED6}" srcOrd="0" destOrd="0" presId="urn:microsoft.com/office/officeart/2005/8/layout/radial5"/>
    <dgm:cxn modelId="{C9B58B99-8505-45E7-B484-264B7BA5D93E}" type="presParOf" srcId="{F32A6559-254B-4787-BB75-E8C030BAAF20}" destId="{F44318A0-43CA-40B2-813F-0165CBA7AA48}" srcOrd="2" destOrd="0" presId="urn:microsoft.com/office/officeart/2005/8/layout/radial5"/>
    <dgm:cxn modelId="{DD2FE4A5-06A4-4299-9A6E-4CE4792B6F3C}" type="presParOf" srcId="{F32A6559-254B-4787-BB75-E8C030BAAF20}" destId="{6EEA60F4-C50F-4FA1-A2F3-30AFB3B4DAEE}" srcOrd="3" destOrd="0" presId="urn:microsoft.com/office/officeart/2005/8/layout/radial5"/>
    <dgm:cxn modelId="{3674EA67-0673-4FB1-8326-9ED6C5A2AD5E}" type="presParOf" srcId="{6EEA60F4-C50F-4FA1-A2F3-30AFB3B4DAEE}" destId="{0B481646-08B6-406E-82E0-2B8614FD3901}" srcOrd="0" destOrd="0" presId="urn:microsoft.com/office/officeart/2005/8/layout/radial5"/>
    <dgm:cxn modelId="{69500300-430C-4C65-80FF-82F1464C6AAF}" type="presParOf" srcId="{F32A6559-254B-4787-BB75-E8C030BAAF20}" destId="{752E7583-8174-45D4-874F-48BFDF22C888}" srcOrd="4" destOrd="0" presId="urn:microsoft.com/office/officeart/2005/8/layout/radial5"/>
    <dgm:cxn modelId="{D910DFFA-F06B-416C-975F-07446D28ED48}" type="presParOf" srcId="{F32A6559-254B-4787-BB75-E8C030BAAF20}" destId="{AECD4948-EB8A-4991-A431-2502A9FF4035}" srcOrd="5" destOrd="0" presId="urn:microsoft.com/office/officeart/2005/8/layout/radial5"/>
    <dgm:cxn modelId="{5597E12B-2754-43E3-86E0-CE2A6D9ACD1A}" type="presParOf" srcId="{AECD4948-EB8A-4991-A431-2502A9FF4035}" destId="{384711CA-1F63-497E-B014-E6F8602B0A60}" srcOrd="0" destOrd="0" presId="urn:microsoft.com/office/officeart/2005/8/layout/radial5"/>
    <dgm:cxn modelId="{032FEBDC-EC41-40FF-BBF6-D4D2E96DE7DF}" type="presParOf" srcId="{F32A6559-254B-4787-BB75-E8C030BAAF20}" destId="{B6E6B329-4F55-46D4-819B-558D86D78FF6}" srcOrd="6" destOrd="0" presId="urn:microsoft.com/office/officeart/2005/8/layout/radial5"/>
    <dgm:cxn modelId="{D173A46E-7F56-416C-AC24-2031EBF5DED7}" type="presParOf" srcId="{F32A6559-254B-4787-BB75-E8C030BAAF20}" destId="{C7E822FC-BD7C-481C-A5EC-74C82687465F}" srcOrd="7" destOrd="0" presId="urn:microsoft.com/office/officeart/2005/8/layout/radial5"/>
    <dgm:cxn modelId="{63C831B3-8DB6-4856-90CA-5AFF04AEC32F}" type="presParOf" srcId="{C7E822FC-BD7C-481C-A5EC-74C82687465F}" destId="{652A0A4A-F8C2-4936-B081-938110564606}" srcOrd="0" destOrd="0" presId="urn:microsoft.com/office/officeart/2005/8/layout/radial5"/>
    <dgm:cxn modelId="{7CCC2147-E1B9-494C-AAB0-34B1AC7FD58C}" type="presParOf" srcId="{F32A6559-254B-4787-BB75-E8C030BAAF20}" destId="{854A4039-81DB-4A43-AB41-00A7BBD585A9}" srcOrd="8" destOrd="0" presId="urn:microsoft.com/office/officeart/2005/8/layout/radial5"/>
    <dgm:cxn modelId="{7BB6ADC9-A866-4F46-8217-7DB7140CEBD4}" type="presParOf" srcId="{F32A6559-254B-4787-BB75-E8C030BAAF20}" destId="{8BAE2621-6EF8-46D2-A037-E226F6B2433C}" srcOrd="9" destOrd="0" presId="urn:microsoft.com/office/officeart/2005/8/layout/radial5"/>
    <dgm:cxn modelId="{651D3F54-723A-43C4-969B-741155BF429F}" type="presParOf" srcId="{8BAE2621-6EF8-46D2-A037-E226F6B2433C}" destId="{5F959029-E981-4EA6-BF6D-F7317C161930}" srcOrd="0" destOrd="0" presId="urn:microsoft.com/office/officeart/2005/8/layout/radial5"/>
    <dgm:cxn modelId="{22C012F5-BCD6-4075-9BC6-7A0C5B704CF5}" type="presParOf" srcId="{F32A6559-254B-4787-BB75-E8C030BAAF20}" destId="{378678E7-0451-4906-A04E-8CDF03190E66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23DA62-EE67-4341-A44D-7AB12DC2F6F2}" type="doc">
      <dgm:prSet loTypeId="urn:microsoft.com/office/officeart/2005/8/layout/radial5" loCatId="relationship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AAE21E-F12B-44CA-8CE7-7B624A97A1C1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Grid</a:t>
          </a:r>
        </a:p>
      </dgm:t>
    </dgm:pt>
    <dgm:pt modelId="{BDAB6CAD-60ED-4523-A626-5D46CAC35C2B}" type="parTrans" cxnId="{32C24F53-A1D3-415F-8204-B76C7BDFCE99}">
      <dgm:prSet/>
      <dgm:spPr/>
      <dgm:t>
        <a:bodyPr/>
        <a:lstStyle/>
        <a:p>
          <a:endParaRPr lang="en-US"/>
        </a:p>
      </dgm:t>
    </dgm:pt>
    <dgm:pt modelId="{62CD7167-1E05-4DBE-A482-266CCB91DFA3}" type="sibTrans" cxnId="{32C24F53-A1D3-415F-8204-B76C7BDFCE99}">
      <dgm:prSet/>
      <dgm:spPr/>
      <dgm:t>
        <a:bodyPr/>
        <a:lstStyle/>
        <a:p>
          <a:endParaRPr lang="en-US"/>
        </a:p>
      </dgm:t>
    </dgm:pt>
    <dgm:pt modelId="{452C43D0-4DB4-4905-903A-7D5A6FA788C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Nuclear Energy</a:t>
          </a:r>
        </a:p>
      </dgm:t>
    </dgm:pt>
    <dgm:pt modelId="{AFA5E817-5721-499B-B6D3-445424AB3F33}" type="parTrans" cxnId="{47FDB992-67D4-4609-BD9A-EA6A1A82FAF1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4D327A7F-8E95-44F2-B707-53E3168D5B2D}" type="sibTrans" cxnId="{47FDB992-67D4-4609-BD9A-EA6A1A82FAF1}">
      <dgm:prSet/>
      <dgm:spPr/>
      <dgm:t>
        <a:bodyPr/>
        <a:lstStyle/>
        <a:p>
          <a:endParaRPr lang="en-US"/>
        </a:p>
      </dgm:t>
    </dgm:pt>
    <dgm:pt modelId="{5FCECDDC-2248-4D6C-9842-745225E6094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Wind Farm</a:t>
          </a:r>
        </a:p>
      </dgm:t>
    </dgm:pt>
    <dgm:pt modelId="{EBFAF9F8-9748-4021-9CC2-0747E70BCF05}" type="parTrans" cxnId="{BB13604B-888C-4F0E-8FEE-9BCD64905889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0B165A37-8A24-4FD6-9F1B-7E5ED77BACAC}" type="sibTrans" cxnId="{BB13604B-888C-4F0E-8FEE-9BCD64905889}">
      <dgm:prSet/>
      <dgm:spPr/>
      <dgm:t>
        <a:bodyPr/>
        <a:lstStyle/>
        <a:p>
          <a:endParaRPr lang="en-US"/>
        </a:p>
      </dgm:t>
    </dgm:pt>
    <dgm:pt modelId="{97AA97AA-83ED-44E0-96D3-BDFCB46FE03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Solar Farm</a:t>
          </a:r>
        </a:p>
      </dgm:t>
    </dgm:pt>
    <dgm:pt modelId="{08EAB6BC-F1CD-444C-A2C3-D86BB810C4BF}" type="parTrans" cxnId="{9A3C946D-CBC5-4DDA-90DB-B0FBED579179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E7506BF1-BC8A-4129-98A3-B81300BF001A}" type="sibTrans" cxnId="{9A3C946D-CBC5-4DDA-90DB-B0FBED579179}">
      <dgm:prSet/>
      <dgm:spPr/>
      <dgm:t>
        <a:bodyPr/>
        <a:lstStyle/>
        <a:p>
          <a:endParaRPr lang="en-US"/>
        </a:p>
      </dgm:t>
    </dgm:pt>
    <dgm:pt modelId="{1A7E4496-C177-446D-877E-1E6F860C78F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Hydrogen Production (Thermal Process)</a:t>
          </a:r>
        </a:p>
      </dgm:t>
    </dgm:pt>
    <dgm:pt modelId="{416687F2-3A86-4431-8A11-15357DEBD940}" type="parTrans" cxnId="{3EFC9960-C5E3-4AB0-BF20-B97721B27204}">
      <dgm:prSet/>
      <dgm:spPr/>
      <dgm:t>
        <a:bodyPr/>
        <a:lstStyle/>
        <a:p>
          <a:r>
            <a:rPr lang="en-US" dirty="0"/>
            <a:t>Thermal Energy</a:t>
          </a:r>
        </a:p>
      </dgm:t>
    </dgm:pt>
    <dgm:pt modelId="{F5BAF88E-374C-46EC-B6DC-826E612276B0}" type="sibTrans" cxnId="{3EFC9960-C5E3-4AB0-BF20-B97721B27204}">
      <dgm:prSet/>
      <dgm:spPr/>
      <dgm:t>
        <a:bodyPr/>
        <a:lstStyle/>
        <a:p>
          <a:endParaRPr lang="en-US"/>
        </a:p>
      </dgm:t>
    </dgm:pt>
    <dgm:pt modelId="{71642402-C0CD-460C-BB21-F86EDC85EE9E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Hydrogen Market</a:t>
          </a:r>
        </a:p>
      </dgm:t>
    </dgm:pt>
    <dgm:pt modelId="{9C59097C-BF3F-4B4F-8B3C-2AFC49251926}" type="parTrans" cxnId="{9F11746B-2492-44CB-B4AB-15CD0EC6B164}">
      <dgm:prSet/>
      <dgm:spPr/>
      <dgm:t>
        <a:bodyPr/>
        <a:lstStyle/>
        <a:p>
          <a:endParaRPr lang="en-US"/>
        </a:p>
      </dgm:t>
    </dgm:pt>
    <dgm:pt modelId="{878811EC-3E67-4EAC-9DFC-FAD916626AF0}" type="sibTrans" cxnId="{9F11746B-2492-44CB-B4AB-15CD0EC6B164}">
      <dgm:prSet/>
      <dgm:spPr/>
      <dgm:t>
        <a:bodyPr/>
        <a:lstStyle/>
        <a:p>
          <a:endParaRPr lang="en-US"/>
        </a:p>
      </dgm:t>
    </dgm:pt>
    <dgm:pt modelId="{F32A6559-254B-4787-BB75-E8C030BAAF20}" type="pres">
      <dgm:prSet presAssocID="{2123DA62-EE67-4341-A44D-7AB12DC2F6F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7A98D50-3166-455B-B4E0-C21947B87152}" type="pres">
      <dgm:prSet presAssocID="{9DAAE21E-F12B-44CA-8CE7-7B624A97A1C1}" presName="centerShape" presStyleLbl="node0" presStyleIdx="0" presStyleCnt="1"/>
      <dgm:spPr/>
    </dgm:pt>
    <dgm:pt modelId="{39BB6DF6-14B7-4991-878C-76F285396A0E}" type="pres">
      <dgm:prSet presAssocID="{AFA5E817-5721-499B-B6D3-445424AB3F33}" presName="parTrans" presStyleLbl="sibTrans2D1" presStyleIdx="0" presStyleCnt="5" custAng="10800000" custLinFactNeighborX="-1464" custLinFactNeighborY="-8233"/>
      <dgm:spPr/>
    </dgm:pt>
    <dgm:pt modelId="{DABB9EA1-0A1C-47F0-85F6-012A27965ED6}" type="pres">
      <dgm:prSet presAssocID="{AFA5E817-5721-499B-B6D3-445424AB3F33}" presName="connectorText" presStyleLbl="sibTrans2D1" presStyleIdx="0" presStyleCnt="5"/>
      <dgm:spPr/>
    </dgm:pt>
    <dgm:pt modelId="{F44318A0-43CA-40B2-813F-0165CBA7AA48}" type="pres">
      <dgm:prSet presAssocID="{452C43D0-4DB4-4905-903A-7D5A6FA788C3}" presName="node" presStyleLbl="node1" presStyleIdx="0" presStyleCnt="5">
        <dgm:presLayoutVars>
          <dgm:bulletEnabled val="1"/>
        </dgm:presLayoutVars>
      </dgm:prSet>
      <dgm:spPr/>
    </dgm:pt>
    <dgm:pt modelId="{6EEA60F4-C50F-4FA1-A2F3-30AFB3B4DAEE}" type="pres">
      <dgm:prSet presAssocID="{416687F2-3A86-4431-8A11-15357DEBD940}" presName="parTrans" presStyleLbl="sibTrans2D1" presStyleIdx="1" presStyleCnt="5" custAng="1643209" custScaleX="72811" custScaleY="87751" custLinFactY="-100000" custLinFactNeighborX="-1405" custLinFactNeighborY="-103280"/>
      <dgm:spPr>
        <a:prstGeom prst="rightArrow">
          <a:avLst/>
        </a:prstGeom>
      </dgm:spPr>
    </dgm:pt>
    <dgm:pt modelId="{0B481646-08B6-406E-82E0-2B8614FD3901}" type="pres">
      <dgm:prSet presAssocID="{416687F2-3A86-4431-8A11-15357DEBD940}" presName="connectorText" presStyleLbl="sibTrans2D1" presStyleIdx="1" presStyleCnt="5"/>
      <dgm:spPr/>
    </dgm:pt>
    <dgm:pt modelId="{752E7583-8174-45D4-874F-48BFDF22C888}" type="pres">
      <dgm:prSet presAssocID="{1A7E4496-C177-446D-877E-1E6F860C78F9}" presName="node" presStyleLbl="node1" presStyleIdx="1" presStyleCnt="5" custRadScaleRad="219176" custRadScaleInc="-28045">
        <dgm:presLayoutVars>
          <dgm:bulletEnabled val="1"/>
        </dgm:presLayoutVars>
      </dgm:prSet>
      <dgm:spPr/>
    </dgm:pt>
    <dgm:pt modelId="{AECD4948-EB8A-4991-A431-2502A9FF4035}" type="pres">
      <dgm:prSet presAssocID="{9C59097C-BF3F-4B4F-8B3C-2AFC49251926}" presName="parTrans" presStyleLbl="sibTrans2D1" presStyleIdx="2" presStyleCnt="5" custAng="5463634" custScaleX="24555" custScaleY="87751" custLinFactX="52483" custLinFactY="-100000" custLinFactNeighborX="100000" custLinFactNeighborY="-117072"/>
      <dgm:spPr/>
    </dgm:pt>
    <dgm:pt modelId="{384711CA-1F63-497E-B014-E6F8602B0A60}" type="pres">
      <dgm:prSet presAssocID="{9C59097C-BF3F-4B4F-8B3C-2AFC49251926}" presName="connectorText" presStyleLbl="sibTrans2D1" presStyleIdx="2" presStyleCnt="5"/>
      <dgm:spPr/>
    </dgm:pt>
    <dgm:pt modelId="{B6E6B329-4F55-46D4-819B-558D86D78FF6}" type="pres">
      <dgm:prSet presAssocID="{71642402-C0CD-460C-BB21-F86EDC85EE9E}" presName="node" presStyleLbl="node1" presStyleIdx="2" presStyleCnt="5" custRadScaleRad="193728" custRadScaleInc="-151615">
        <dgm:presLayoutVars>
          <dgm:bulletEnabled val="1"/>
        </dgm:presLayoutVars>
      </dgm:prSet>
      <dgm:spPr/>
    </dgm:pt>
    <dgm:pt modelId="{C7E822FC-BD7C-481C-A5EC-74C82687465F}" type="pres">
      <dgm:prSet presAssocID="{EBFAF9F8-9748-4021-9CC2-0747E70BCF05}" presName="parTrans" presStyleLbl="sibTrans2D1" presStyleIdx="3" presStyleCnt="5" custAng="10800000"/>
      <dgm:spPr/>
    </dgm:pt>
    <dgm:pt modelId="{652A0A4A-F8C2-4936-B081-938110564606}" type="pres">
      <dgm:prSet presAssocID="{EBFAF9F8-9748-4021-9CC2-0747E70BCF05}" presName="connectorText" presStyleLbl="sibTrans2D1" presStyleIdx="3" presStyleCnt="5"/>
      <dgm:spPr/>
    </dgm:pt>
    <dgm:pt modelId="{854A4039-81DB-4A43-AB41-00A7BBD585A9}" type="pres">
      <dgm:prSet presAssocID="{5FCECDDC-2248-4D6C-9842-745225E6094D}" presName="node" presStyleLbl="node1" presStyleIdx="3" presStyleCnt="5">
        <dgm:presLayoutVars>
          <dgm:bulletEnabled val="1"/>
        </dgm:presLayoutVars>
      </dgm:prSet>
      <dgm:spPr/>
    </dgm:pt>
    <dgm:pt modelId="{8BAE2621-6EF8-46D2-A037-E226F6B2433C}" type="pres">
      <dgm:prSet presAssocID="{08EAB6BC-F1CD-444C-A2C3-D86BB810C4BF}" presName="parTrans" presStyleLbl="sibTrans2D1" presStyleIdx="4" presStyleCnt="5" custAng="10800000"/>
      <dgm:spPr/>
    </dgm:pt>
    <dgm:pt modelId="{5F959029-E981-4EA6-BF6D-F7317C161930}" type="pres">
      <dgm:prSet presAssocID="{08EAB6BC-F1CD-444C-A2C3-D86BB810C4BF}" presName="connectorText" presStyleLbl="sibTrans2D1" presStyleIdx="4" presStyleCnt="5"/>
      <dgm:spPr/>
    </dgm:pt>
    <dgm:pt modelId="{378678E7-0451-4906-A04E-8CDF03190E66}" type="pres">
      <dgm:prSet presAssocID="{97AA97AA-83ED-44E0-96D3-BDFCB46FE038}" presName="node" presStyleLbl="node1" presStyleIdx="4" presStyleCnt="5">
        <dgm:presLayoutVars>
          <dgm:bulletEnabled val="1"/>
        </dgm:presLayoutVars>
      </dgm:prSet>
      <dgm:spPr/>
    </dgm:pt>
  </dgm:ptLst>
  <dgm:cxnLst>
    <dgm:cxn modelId="{3F40A00D-6899-4880-BE3D-6267B634EFD4}" type="presOf" srcId="{452C43D0-4DB4-4905-903A-7D5A6FA788C3}" destId="{F44318A0-43CA-40B2-813F-0165CBA7AA48}" srcOrd="0" destOrd="0" presId="urn:microsoft.com/office/officeart/2005/8/layout/radial5"/>
    <dgm:cxn modelId="{B676BC20-3FD3-4BA2-9AD4-C03A51DF2CE3}" type="presOf" srcId="{EBFAF9F8-9748-4021-9CC2-0747E70BCF05}" destId="{C7E822FC-BD7C-481C-A5EC-74C82687465F}" srcOrd="0" destOrd="0" presId="urn:microsoft.com/office/officeart/2005/8/layout/radial5"/>
    <dgm:cxn modelId="{EEB7C328-4F19-4D65-9CD1-0A63A710ACFA}" type="presOf" srcId="{2123DA62-EE67-4341-A44D-7AB12DC2F6F2}" destId="{F32A6559-254B-4787-BB75-E8C030BAAF20}" srcOrd="0" destOrd="0" presId="urn:microsoft.com/office/officeart/2005/8/layout/radial5"/>
    <dgm:cxn modelId="{BA1B1631-054A-4E4F-82C7-74A5DB110E18}" type="presOf" srcId="{08EAB6BC-F1CD-444C-A2C3-D86BB810C4BF}" destId="{5F959029-E981-4EA6-BF6D-F7317C161930}" srcOrd="1" destOrd="0" presId="urn:microsoft.com/office/officeart/2005/8/layout/radial5"/>
    <dgm:cxn modelId="{3EFC9960-C5E3-4AB0-BF20-B97721B27204}" srcId="{9DAAE21E-F12B-44CA-8CE7-7B624A97A1C1}" destId="{1A7E4496-C177-446D-877E-1E6F860C78F9}" srcOrd="1" destOrd="0" parTransId="{416687F2-3A86-4431-8A11-15357DEBD940}" sibTransId="{F5BAF88E-374C-46EC-B6DC-826E612276B0}"/>
    <dgm:cxn modelId="{BB13604B-888C-4F0E-8FEE-9BCD64905889}" srcId="{9DAAE21E-F12B-44CA-8CE7-7B624A97A1C1}" destId="{5FCECDDC-2248-4D6C-9842-745225E6094D}" srcOrd="3" destOrd="0" parTransId="{EBFAF9F8-9748-4021-9CC2-0747E70BCF05}" sibTransId="{0B165A37-8A24-4FD6-9F1B-7E5ED77BACAC}"/>
    <dgm:cxn modelId="{9F11746B-2492-44CB-B4AB-15CD0EC6B164}" srcId="{9DAAE21E-F12B-44CA-8CE7-7B624A97A1C1}" destId="{71642402-C0CD-460C-BB21-F86EDC85EE9E}" srcOrd="2" destOrd="0" parTransId="{9C59097C-BF3F-4B4F-8B3C-2AFC49251926}" sibTransId="{878811EC-3E67-4EAC-9DFC-FAD916626AF0}"/>
    <dgm:cxn modelId="{9A3C946D-CBC5-4DDA-90DB-B0FBED579179}" srcId="{9DAAE21E-F12B-44CA-8CE7-7B624A97A1C1}" destId="{97AA97AA-83ED-44E0-96D3-BDFCB46FE038}" srcOrd="4" destOrd="0" parTransId="{08EAB6BC-F1CD-444C-A2C3-D86BB810C4BF}" sibTransId="{E7506BF1-BC8A-4129-98A3-B81300BF001A}"/>
    <dgm:cxn modelId="{32C24F53-A1D3-415F-8204-B76C7BDFCE99}" srcId="{2123DA62-EE67-4341-A44D-7AB12DC2F6F2}" destId="{9DAAE21E-F12B-44CA-8CE7-7B624A97A1C1}" srcOrd="0" destOrd="0" parTransId="{BDAB6CAD-60ED-4523-A626-5D46CAC35C2B}" sibTransId="{62CD7167-1E05-4DBE-A482-266CCB91DFA3}"/>
    <dgm:cxn modelId="{DD28C955-0FC3-4DE2-B7D1-CF9160C0BD11}" type="presOf" srcId="{08EAB6BC-F1CD-444C-A2C3-D86BB810C4BF}" destId="{8BAE2621-6EF8-46D2-A037-E226F6B2433C}" srcOrd="0" destOrd="0" presId="urn:microsoft.com/office/officeart/2005/8/layout/radial5"/>
    <dgm:cxn modelId="{0C07CE7C-76E0-41DA-901B-C816104705F3}" type="presOf" srcId="{AFA5E817-5721-499B-B6D3-445424AB3F33}" destId="{39BB6DF6-14B7-4991-878C-76F285396A0E}" srcOrd="0" destOrd="0" presId="urn:microsoft.com/office/officeart/2005/8/layout/radial5"/>
    <dgm:cxn modelId="{47FDB992-67D4-4609-BD9A-EA6A1A82FAF1}" srcId="{9DAAE21E-F12B-44CA-8CE7-7B624A97A1C1}" destId="{452C43D0-4DB4-4905-903A-7D5A6FA788C3}" srcOrd="0" destOrd="0" parTransId="{AFA5E817-5721-499B-B6D3-445424AB3F33}" sibTransId="{4D327A7F-8E95-44F2-B707-53E3168D5B2D}"/>
    <dgm:cxn modelId="{C6C68A95-387D-429D-AF0C-F539D8D29464}" type="presOf" srcId="{9DAAE21E-F12B-44CA-8CE7-7B624A97A1C1}" destId="{97A98D50-3166-455B-B4E0-C21947B87152}" srcOrd="0" destOrd="0" presId="urn:microsoft.com/office/officeart/2005/8/layout/radial5"/>
    <dgm:cxn modelId="{2BDEE79F-506C-4704-A6E2-2FF1A5E43F36}" type="presOf" srcId="{EBFAF9F8-9748-4021-9CC2-0747E70BCF05}" destId="{652A0A4A-F8C2-4936-B081-938110564606}" srcOrd="1" destOrd="0" presId="urn:microsoft.com/office/officeart/2005/8/layout/radial5"/>
    <dgm:cxn modelId="{CA05B5A4-CD52-4D8B-9E4B-59AF162E63F9}" type="presOf" srcId="{97AA97AA-83ED-44E0-96D3-BDFCB46FE038}" destId="{378678E7-0451-4906-A04E-8CDF03190E66}" srcOrd="0" destOrd="0" presId="urn:microsoft.com/office/officeart/2005/8/layout/radial5"/>
    <dgm:cxn modelId="{8B95D4A6-3C1C-4A56-B14F-0023EEF7B324}" type="presOf" srcId="{416687F2-3A86-4431-8A11-15357DEBD940}" destId="{6EEA60F4-C50F-4FA1-A2F3-30AFB3B4DAEE}" srcOrd="0" destOrd="0" presId="urn:microsoft.com/office/officeart/2005/8/layout/radial5"/>
    <dgm:cxn modelId="{812037B5-BF56-4608-A05E-82152DBB705D}" type="presOf" srcId="{71642402-C0CD-460C-BB21-F86EDC85EE9E}" destId="{B6E6B329-4F55-46D4-819B-558D86D78FF6}" srcOrd="0" destOrd="0" presId="urn:microsoft.com/office/officeart/2005/8/layout/radial5"/>
    <dgm:cxn modelId="{4B9DBAB7-5F5A-408D-9A55-496E703633F9}" type="presOf" srcId="{5FCECDDC-2248-4D6C-9842-745225E6094D}" destId="{854A4039-81DB-4A43-AB41-00A7BBD585A9}" srcOrd="0" destOrd="0" presId="urn:microsoft.com/office/officeart/2005/8/layout/radial5"/>
    <dgm:cxn modelId="{E60526D4-C2DD-4DE8-93DC-D0B9BEAAE0B6}" type="presOf" srcId="{AFA5E817-5721-499B-B6D3-445424AB3F33}" destId="{DABB9EA1-0A1C-47F0-85F6-012A27965ED6}" srcOrd="1" destOrd="0" presId="urn:microsoft.com/office/officeart/2005/8/layout/radial5"/>
    <dgm:cxn modelId="{9814C4EA-020A-412A-AAC3-D4C6CEFA054E}" type="presOf" srcId="{416687F2-3A86-4431-8A11-15357DEBD940}" destId="{0B481646-08B6-406E-82E0-2B8614FD3901}" srcOrd="1" destOrd="0" presId="urn:microsoft.com/office/officeart/2005/8/layout/radial5"/>
    <dgm:cxn modelId="{C8FD4EEC-9E49-4D89-B67E-75523587350E}" type="presOf" srcId="{9C59097C-BF3F-4B4F-8B3C-2AFC49251926}" destId="{384711CA-1F63-497E-B014-E6F8602B0A60}" srcOrd="1" destOrd="0" presId="urn:microsoft.com/office/officeart/2005/8/layout/radial5"/>
    <dgm:cxn modelId="{7A3EE8ED-6F1C-4CED-9A71-FAC6D4BAB945}" type="presOf" srcId="{9C59097C-BF3F-4B4F-8B3C-2AFC49251926}" destId="{AECD4948-EB8A-4991-A431-2502A9FF4035}" srcOrd="0" destOrd="0" presId="urn:microsoft.com/office/officeart/2005/8/layout/radial5"/>
    <dgm:cxn modelId="{DFA354F7-8275-4BDF-881E-32676D237A94}" type="presOf" srcId="{1A7E4496-C177-446D-877E-1E6F860C78F9}" destId="{752E7583-8174-45D4-874F-48BFDF22C888}" srcOrd="0" destOrd="0" presId="urn:microsoft.com/office/officeart/2005/8/layout/radial5"/>
    <dgm:cxn modelId="{D3224E22-31FE-4152-8693-E6B93FF43B64}" type="presParOf" srcId="{F32A6559-254B-4787-BB75-E8C030BAAF20}" destId="{97A98D50-3166-455B-B4E0-C21947B87152}" srcOrd="0" destOrd="0" presId="urn:microsoft.com/office/officeart/2005/8/layout/radial5"/>
    <dgm:cxn modelId="{F37BD300-4533-486D-B238-24052E499053}" type="presParOf" srcId="{F32A6559-254B-4787-BB75-E8C030BAAF20}" destId="{39BB6DF6-14B7-4991-878C-76F285396A0E}" srcOrd="1" destOrd="0" presId="urn:microsoft.com/office/officeart/2005/8/layout/radial5"/>
    <dgm:cxn modelId="{F5D9F0A3-A354-41C8-8CC4-2F194AC0C28D}" type="presParOf" srcId="{39BB6DF6-14B7-4991-878C-76F285396A0E}" destId="{DABB9EA1-0A1C-47F0-85F6-012A27965ED6}" srcOrd="0" destOrd="0" presId="urn:microsoft.com/office/officeart/2005/8/layout/radial5"/>
    <dgm:cxn modelId="{C9B58B99-8505-45E7-B484-264B7BA5D93E}" type="presParOf" srcId="{F32A6559-254B-4787-BB75-E8C030BAAF20}" destId="{F44318A0-43CA-40B2-813F-0165CBA7AA48}" srcOrd="2" destOrd="0" presId="urn:microsoft.com/office/officeart/2005/8/layout/radial5"/>
    <dgm:cxn modelId="{DD2FE4A5-06A4-4299-9A6E-4CE4792B6F3C}" type="presParOf" srcId="{F32A6559-254B-4787-BB75-E8C030BAAF20}" destId="{6EEA60F4-C50F-4FA1-A2F3-30AFB3B4DAEE}" srcOrd="3" destOrd="0" presId="urn:microsoft.com/office/officeart/2005/8/layout/radial5"/>
    <dgm:cxn modelId="{3674EA67-0673-4FB1-8326-9ED6C5A2AD5E}" type="presParOf" srcId="{6EEA60F4-C50F-4FA1-A2F3-30AFB3B4DAEE}" destId="{0B481646-08B6-406E-82E0-2B8614FD3901}" srcOrd="0" destOrd="0" presId="urn:microsoft.com/office/officeart/2005/8/layout/radial5"/>
    <dgm:cxn modelId="{69500300-430C-4C65-80FF-82F1464C6AAF}" type="presParOf" srcId="{F32A6559-254B-4787-BB75-E8C030BAAF20}" destId="{752E7583-8174-45D4-874F-48BFDF22C888}" srcOrd="4" destOrd="0" presId="urn:microsoft.com/office/officeart/2005/8/layout/radial5"/>
    <dgm:cxn modelId="{D910DFFA-F06B-416C-975F-07446D28ED48}" type="presParOf" srcId="{F32A6559-254B-4787-BB75-E8C030BAAF20}" destId="{AECD4948-EB8A-4991-A431-2502A9FF4035}" srcOrd="5" destOrd="0" presId="urn:microsoft.com/office/officeart/2005/8/layout/radial5"/>
    <dgm:cxn modelId="{5597E12B-2754-43E3-86E0-CE2A6D9ACD1A}" type="presParOf" srcId="{AECD4948-EB8A-4991-A431-2502A9FF4035}" destId="{384711CA-1F63-497E-B014-E6F8602B0A60}" srcOrd="0" destOrd="0" presId="urn:microsoft.com/office/officeart/2005/8/layout/radial5"/>
    <dgm:cxn modelId="{032FEBDC-EC41-40FF-BBF6-D4D2E96DE7DF}" type="presParOf" srcId="{F32A6559-254B-4787-BB75-E8C030BAAF20}" destId="{B6E6B329-4F55-46D4-819B-558D86D78FF6}" srcOrd="6" destOrd="0" presId="urn:microsoft.com/office/officeart/2005/8/layout/radial5"/>
    <dgm:cxn modelId="{D173A46E-7F56-416C-AC24-2031EBF5DED7}" type="presParOf" srcId="{F32A6559-254B-4787-BB75-E8C030BAAF20}" destId="{C7E822FC-BD7C-481C-A5EC-74C82687465F}" srcOrd="7" destOrd="0" presId="urn:microsoft.com/office/officeart/2005/8/layout/radial5"/>
    <dgm:cxn modelId="{63C831B3-8DB6-4856-90CA-5AFF04AEC32F}" type="presParOf" srcId="{C7E822FC-BD7C-481C-A5EC-74C82687465F}" destId="{652A0A4A-F8C2-4936-B081-938110564606}" srcOrd="0" destOrd="0" presId="urn:microsoft.com/office/officeart/2005/8/layout/radial5"/>
    <dgm:cxn modelId="{7CCC2147-E1B9-494C-AAB0-34B1AC7FD58C}" type="presParOf" srcId="{F32A6559-254B-4787-BB75-E8C030BAAF20}" destId="{854A4039-81DB-4A43-AB41-00A7BBD585A9}" srcOrd="8" destOrd="0" presId="urn:microsoft.com/office/officeart/2005/8/layout/radial5"/>
    <dgm:cxn modelId="{7BB6ADC9-A866-4F46-8217-7DB7140CEBD4}" type="presParOf" srcId="{F32A6559-254B-4787-BB75-E8C030BAAF20}" destId="{8BAE2621-6EF8-46D2-A037-E226F6B2433C}" srcOrd="9" destOrd="0" presId="urn:microsoft.com/office/officeart/2005/8/layout/radial5"/>
    <dgm:cxn modelId="{651D3F54-723A-43C4-969B-741155BF429F}" type="presParOf" srcId="{8BAE2621-6EF8-46D2-A037-E226F6B2433C}" destId="{5F959029-E981-4EA6-BF6D-F7317C161930}" srcOrd="0" destOrd="0" presId="urn:microsoft.com/office/officeart/2005/8/layout/radial5"/>
    <dgm:cxn modelId="{22C012F5-BCD6-4075-9BC6-7A0C5B704CF5}" type="presParOf" srcId="{F32A6559-254B-4787-BB75-E8C030BAAF20}" destId="{378678E7-0451-4906-A04E-8CDF03190E66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23DA62-EE67-4341-A44D-7AB12DC2F6F2}" type="doc">
      <dgm:prSet loTypeId="urn:microsoft.com/office/officeart/2005/8/layout/radial5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AAE21E-F12B-44CA-8CE7-7B624A97A1C1}">
      <dgm:prSet phldrT="[Text]"/>
      <dgm:spPr/>
      <dgm:t>
        <a:bodyPr/>
        <a:lstStyle/>
        <a:p>
          <a:r>
            <a:rPr lang="en-US" dirty="0"/>
            <a:t>Grid</a:t>
          </a:r>
        </a:p>
      </dgm:t>
    </dgm:pt>
    <dgm:pt modelId="{BDAB6CAD-60ED-4523-A626-5D46CAC35C2B}" type="parTrans" cxnId="{32C24F53-A1D3-415F-8204-B76C7BDFCE99}">
      <dgm:prSet/>
      <dgm:spPr/>
      <dgm:t>
        <a:bodyPr/>
        <a:lstStyle/>
        <a:p>
          <a:endParaRPr lang="en-US"/>
        </a:p>
      </dgm:t>
    </dgm:pt>
    <dgm:pt modelId="{62CD7167-1E05-4DBE-A482-266CCB91DFA3}" type="sibTrans" cxnId="{32C24F53-A1D3-415F-8204-B76C7BDFCE99}">
      <dgm:prSet/>
      <dgm:spPr/>
      <dgm:t>
        <a:bodyPr/>
        <a:lstStyle/>
        <a:p>
          <a:endParaRPr lang="en-US"/>
        </a:p>
      </dgm:t>
    </dgm:pt>
    <dgm:pt modelId="{452C43D0-4DB4-4905-903A-7D5A6FA788C3}">
      <dgm:prSet phldrT="[Text]"/>
      <dgm:spPr/>
      <dgm:t>
        <a:bodyPr/>
        <a:lstStyle/>
        <a:p>
          <a:r>
            <a:rPr lang="en-US" dirty="0"/>
            <a:t>Nuclear Energy</a:t>
          </a:r>
        </a:p>
      </dgm:t>
    </dgm:pt>
    <dgm:pt modelId="{AFA5E817-5721-499B-B6D3-445424AB3F33}" type="parTrans" cxnId="{47FDB992-67D4-4609-BD9A-EA6A1A82FAF1}">
      <dgm:prSet/>
      <dgm:spPr/>
      <dgm:t>
        <a:bodyPr/>
        <a:lstStyle/>
        <a:p>
          <a:endParaRPr lang="en-US"/>
        </a:p>
      </dgm:t>
    </dgm:pt>
    <dgm:pt modelId="{4D327A7F-8E95-44F2-B707-53E3168D5B2D}" type="sibTrans" cxnId="{47FDB992-67D4-4609-BD9A-EA6A1A82FAF1}">
      <dgm:prSet/>
      <dgm:spPr/>
      <dgm:t>
        <a:bodyPr/>
        <a:lstStyle/>
        <a:p>
          <a:endParaRPr lang="en-US"/>
        </a:p>
      </dgm:t>
    </dgm:pt>
    <dgm:pt modelId="{5FCECDDC-2248-4D6C-9842-745225E6094D}">
      <dgm:prSet phldrT="[Text]"/>
      <dgm:spPr/>
      <dgm:t>
        <a:bodyPr/>
        <a:lstStyle/>
        <a:p>
          <a:r>
            <a:rPr lang="en-US" dirty="0"/>
            <a:t>Wind Farm</a:t>
          </a:r>
        </a:p>
      </dgm:t>
    </dgm:pt>
    <dgm:pt modelId="{EBFAF9F8-9748-4021-9CC2-0747E70BCF05}" type="parTrans" cxnId="{BB13604B-888C-4F0E-8FEE-9BCD64905889}">
      <dgm:prSet/>
      <dgm:spPr/>
      <dgm:t>
        <a:bodyPr/>
        <a:lstStyle/>
        <a:p>
          <a:endParaRPr lang="en-US"/>
        </a:p>
      </dgm:t>
    </dgm:pt>
    <dgm:pt modelId="{0B165A37-8A24-4FD6-9F1B-7E5ED77BACAC}" type="sibTrans" cxnId="{BB13604B-888C-4F0E-8FEE-9BCD64905889}">
      <dgm:prSet/>
      <dgm:spPr/>
      <dgm:t>
        <a:bodyPr/>
        <a:lstStyle/>
        <a:p>
          <a:endParaRPr lang="en-US"/>
        </a:p>
      </dgm:t>
    </dgm:pt>
    <dgm:pt modelId="{97AA97AA-83ED-44E0-96D3-BDFCB46FE038}">
      <dgm:prSet phldrT="[Text]"/>
      <dgm:spPr/>
      <dgm:t>
        <a:bodyPr/>
        <a:lstStyle/>
        <a:p>
          <a:r>
            <a:rPr lang="en-US" dirty="0"/>
            <a:t>Solar Farm</a:t>
          </a:r>
        </a:p>
      </dgm:t>
    </dgm:pt>
    <dgm:pt modelId="{08EAB6BC-F1CD-444C-A2C3-D86BB810C4BF}" type="parTrans" cxnId="{9A3C946D-CBC5-4DDA-90DB-B0FBED579179}">
      <dgm:prSet/>
      <dgm:spPr/>
      <dgm:t>
        <a:bodyPr/>
        <a:lstStyle/>
        <a:p>
          <a:endParaRPr lang="en-US"/>
        </a:p>
      </dgm:t>
    </dgm:pt>
    <dgm:pt modelId="{E7506BF1-BC8A-4129-98A3-B81300BF001A}" type="sibTrans" cxnId="{9A3C946D-CBC5-4DDA-90DB-B0FBED579179}">
      <dgm:prSet/>
      <dgm:spPr/>
      <dgm:t>
        <a:bodyPr/>
        <a:lstStyle/>
        <a:p>
          <a:endParaRPr lang="en-US"/>
        </a:p>
      </dgm:t>
    </dgm:pt>
    <dgm:pt modelId="{1A7E4496-C177-446D-877E-1E6F860C78F9}">
      <dgm:prSet phldrT="[Text]"/>
      <dgm:spPr/>
      <dgm:t>
        <a:bodyPr/>
        <a:lstStyle/>
        <a:p>
          <a:r>
            <a:rPr lang="en-US" dirty="0"/>
            <a:t>Hydrogen Production (Thermal Process)</a:t>
          </a:r>
        </a:p>
      </dgm:t>
    </dgm:pt>
    <dgm:pt modelId="{416687F2-3A86-4431-8A11-15357DEBD940}" type="parTrans" cxnId="{3EFC9960-C5E3-4AB0-BF20-B97721B27204}">
      <dgm:prSet/>
      <dgm:spPr/>
      <dgm:t>
        <a:bodyPr/>
        <a:lstStyle/>
        <a:p>
          <a:r>
            <a:rPr lang="en-US" dirty="0"/>
            <a:t>Thermal Energy</a:t>
          </a:r>
        </a:p>
      </dgm:t>
    </dgm:pt>
    <dgm:pt modelId="{F5BAF88E-374C-46EC-B6DC-826E612276B0}" type="sibTrans" cxnId="{3EFC9960-C5E3-4AB0-BF20-B97721B27204}">
      <dgm:prSet/>
      <dgm:spPr/>
      <dgm:t>
        <a:bodyPr/>
        <a:lstStyle/>
        <a:p>
          <a:endParaRPr lang="en-US"/>
        </a:p>
      </dgm:t>
    </dgm:pt>
    <dgm:pt modelId="{71642402-C0CD-460C-BB21-F86EDC85EE9E}">
      <dgm:prSet phldrT="[Text]"/>
      <dgm:spPr/>
      <dgm:t>
        <a:bodyPr/>
        <a:lstStyle/>
        <a:p>
          <a:r>
            <a:rPr lang="en-US" dirty="0"/>
            <a:t>Hydrogen Market</a:t>
          </a:r>
        </a:p>
      </dgm:t>
    </dgm:pt>
    <dgm:pt modelId="{9C59097C-BF3F-4B4F-8B3C-2AFC49251926}" type="parTrans" cxnId="{9F11746B-2492-44CB-B4AB-15CD0EC6B164}">
      <dgm:prSet/>
      <dgm:spPr/>
      <dgm:t>
        <a:bodyPr/>
        <a:lstStyle/>
        <a:p>
          <a:endParaRPr lang="en-US"/>
        </a:p>
      </dgm:t>
    </dgm:pt>
    <dgm:pt modelId="{878811EC-3E67-4EAC-9DFC-FAD916626AF0}" type="sibTrans" cxnId="{9F11746B-2492-44CB-B4AB-15CD0EC6B164}">
      <dgm:prSet/>
      <dgm:spPr/>
      <dgm:t>
        <a:bodyPr/>
        <a:lstStyle/>
        <a:p>
          <a:endParaRPr lang="en-US"/>
        </a:p>
      </dgm:t>
    </dgm:pt>
    <dgm:pt modelId="{F32A6559-254B-4787-BB75-E8C030BAAF20}" type="pres">
      <dgm:prSet presAssocID="{2123DA62-EE67-4341-A44D-7AB12DC2F6F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7A98D50-3166-455B-B4E0-C21947B87152}" type="pres">
      <dgm:prSet presAssocID="{9DAAE21E-F12B-44CA-8CE7-7B624A97A1C1}" presName="centerShape" presStyleLbl="node0" presStyleIdx="0" presStyleCnt="1"/>
      <dgm:spPr/>
    </dgm:pt>
    <dgm:pt modelId="{39BB6DF6-14B7-4991-878C-76F285396A0E}" type="pres">
      <dgm:prSet presAssocID="{AFA5E817-5721-499B-B6D3-445424AB3F33}" presName="parTrans" presStyleLbl="sibTrans2D1" presStyleIdx="0" presStyleCnt="5" custAng="10800000" custLinFactNeighborX="-1464" custLinFactNeighborY="-8233"/>
      <dgm:spPr/>
    </dgm:pt>
    <dgm:pt modelId="{DABB9EA1-0A1C-47F0-85F6-012A27965ED6}" type="pres">
      <dgm:prSet presAssocID="{AFA5E817-5721-499B-B6D3-445424AB3F33}" presName="connectorText" presStyleLbl="sibTrans2D1" presStyleIdx="0" presStyleCnt="5"/>
      <dgm:spPr/>
    </dgm:pt>
    <dgm:pt modelId="{F44318A0-43CA-40B2-813F-0165CBA7AA48}" type="pres">
      <dgm:prSet presAssocID="{452C43D0-4DB4-4905-903A-7D5A6FA788C3}" presName="node" presStyleLbl="node1" presStyleIdx="0" presStyleCnt="5">
        <dgm:presLayoutVars>
          <dgm:bulletEnabled val="1"/>
        </dgm:presLayoutVars>
      </dgm:prSet>
      <dgm:spPr/>
    </dgm:pt>
    <dgm:pt modelId="{6EEA60F4-C50F-4FA1-A2F3-30AFB3B4DAEE}" type="pres">
      <dgm:prSet presAssocID="{416687F2-3A86-4431-8A11-15357DEBD940}" presName="parTrans" presStyleLbl="sibTrans2D1" presStyleIdx="1" presStyleCnt="5" custAng="1643209" custScaleX="72811" custScaleY="87751" custLinFactY="-100000" custLinFactNeighborX="-1405" custLinFactNeighborY="-103280"/>
      <dgm:spPr>
        <a:prstGeom prst="rightArrow">
          <a:avLst/>
        </a:prstGeom>
      </dgm:spPr>
    </dgm:pt>
    <dgm:pt modelId="{0B481646-08B6-406E-82E0-2B8614FD3901}" type="pres">
      <dgm:prSet presAssocID="{416687F2-3A86-4431-8A11-15357DEBD940}" presName="connectorText" presStyleLbl="sibTrans2D1" presStyleIdx="1" presStyleCnt="5"/>
      <dgm:spPr/>
    </dgm:pt>
    <dgm:pt modelId="{752E7583-8174-45D4-874F-48BFDF22C888}" type="pres">
      <dgm:prSet presAssocID="{1A7E4496-C177-446D-877E-1E6F860C78F9}" presName="node" presStyleLbl="node1" presStyleIdx="1" presStyleCnt="5" custRadScaleRad="219176" custRadScaleInc="-28045">
        <dgm:presLayoutVars>
          <dgm:bulletEnabled val="1"/>
        </dgm:presLayoutVars>
      </dgm:prSet>
      <dgm:spPr/>
    </dgm:pt>
    <dgm:pt modelId="{AECD4948-EB8A-4991-A431-2502A9FF4035}" type="pres">
      <dgm:prSet presAssocID="{9C59097C-BF3F-4B4F-8B3C-2AFC49251926}" presName="parTrans" presStyleLbl="sibTrans2D1" presStyleIdx="2" presStyleCnt="5" custAng="5463634" custScaleX="24555" custScaleY="87751" custLinFactX="52483" custLinFactY="-100000" custLinFactNeighborX="100000" custLinFactNeighborY="-117072"/>
      <dgm:spPr/>
    </dgm:pt>
    <dgm:pt modelId="{384711CA-1F63-497E-B014-E6F8602B0A60}" type="pres">
      <dgm:prSet presAssocID="{9C59097C-BF3F-4B4F-8B3C-2AFC49251926}" presName="connectorText" presStyleLbl="sibTrans2D1" presStyleIdx="2" presStyleCnt="5"/>
      <dgm:spPr/>
    </dgm:pt>
    <dgm:pt modelId="{B6E6B329-4F55-46D4-819B-558D86D78FF6}" type="pres">
      <dgm:prSet presAssocID="{71642402-C0CD-460C-BB21-F86EDC85EE9E}" presName="node" presStyleLbl="node1" presStyleIdx="2" presStyleCnt="5" custRadScaleRad="193728" custRadScaleInc="-151615">
        <dgm:presLayoutVars>
          <dgm:bulletEnabled val="1"/>
        </dgm:presLayoutVars>
      </dgm:prSet>
      <dgm:spPr/>
    </dgm:pt>
    <dgm:pt modelId="{C7E822FC-BD7C-481C-A5EC-74C82687465F}" type="pres">
      <dgm:prSet presAssocID="{EBFAF9F8-9748-4021-9CC2-0747E70BCF05}" presName="parTrans" presStyleLbl="sibTrans2D1" presStyleIdx="3" presStyleCnt="5" custAng="10800000"/>
      <dgm:spPr/>
    </dgm:pt>
    <dgm:pt modelId="{652A0A4A-F8C2-4936-B081-938110564606}" type="pres">
      <dgm:prSet presAssocID="{EBFAF9F8-9748-4021-9CC2-0747E70BCF05}" presName="connectorText" presStyleLbl="sibTrans2D1" presStyleIdx="3" presStyleCnt="5"/>
      <dgm:spPr/>
    </dgm:pt>
    <dgm:pt modelId="{854A4039-81DB-4A43-AB41-00A7BBD585A9}" type="pres">
      <dgm:prSet presAssocID="{5FCECDDC-2248-4D6C-9842-745225E6094D}" presName="node" presStyleLbl="node1" presStyleIdx="3" presStyleCnt="5">
        <dgm:presLayoutVars>
          <dgm:bulletEnabled val="1"/>
        </dgm:presLayoutVars>
      </dgm:prSet>
      <dgm:spPr/>
    </dgm:pt>
    <dgm:pt modelId="{8BAE2621-6EF8-46D2-A037-E226F6B2433C}" type="pres">
      <dgm:prSet presAssocID="{08EAB6BC-F1CD-444C-A2C3-D86BB810C4BF}" presName="parTrans" presStyleLbl="sibTrans2D1" presStyleIdx="4" presStyleCnt="5" custAng="10800000"/>
      <dgm:spPr/>
    </dgm:pt>
    <dgm:pt modelId="{5F959029-E981-4EA6-BF6D-F7317C161930}" type="pres">
      <dgm:prSet presAssocID="{08EAB6BC-F1CD-444C-A2C3-D86BB810C4BF}" presName="connectorText" presStyleLbl="sibTrans2D1" presStyleIdx="4" presStyleCnt="5"/>
      <dgm:spPr/>
    </dgm:pt>
    <dgm:pt modelId="{378678E7-0451-4906-A04E-8CDF03190E66}" type="pres">
      <dgm:prSet presAssocID="{97AA97AA-83ED-44E0-96D3-BDFCB46FE038}" presName="node" presStyleLbl="node1" presStyleIdx="4" presStyleCnt="5">
        <dgm:presLayoutVars>
          <dgm:bulletEnabled val="1"/>
        </dgm:presLayoutVars>
      </dgm:prSet>
      <dgm:spPr/>
    </dgm:pt>
  </dgm:ptLst>
  <dgm:cxnLst>
    <dgm:cxn modelId="{3F40A00D-6899-4880-BE3D-6267B634EFD4}" type="presOf" srcId="{452C43D0-4DB4-4905-903A-7D5A6FA788C3}" destId="{F44318A0-43CA-40B2-813F-0165CBA7AA48}" srcOrd="0" destOrd="0" presId="urn:microsoft.com/office/officeart/2005/8/layout/radial5"/>
    <dgm:cxn modelId="{B676BC20-3FD3-4BA2-9AD4-C03A51DF2CE3}" type="presOf" srcId="{EBFAF9F8-9748-4021-9CC2-0747E70BCF05}" destId="{C7E822FC-BD7C-481C-A5EC-74C82687465F}" srcOrd="0" destOrd="0" presId="urn:microsoft.com/office/officeart/2005/8/layout/radial5"/>
    <dgm:cxn modelId="{EEB7C328-4F19-4D65-9CD1-0A63A710ACFA}" type="presOf" srcId="{2123DA62-EE67-4341-A44D-7AB12DC2F6F2}" destId="{F32A6559-254B-4787-BB75-E8C030BAAF20}" srcOrd="0" destOrd="0" presId="urn:microsoft.com/office/officeart/2005/8/layout/radial5"/>
    <dgm:cxn modelId="{BA1B1631-054A-4E4F-82C7-74A5DB110E18}" type="presOf" srcId="{08EAB6BC-F1CD-444C-A2C3-D86BB810C4BF}" destId="{5F959029-E981-4EA6-BF6D-F7317C161930}" srcOrd="1" destOrd="0" presId="urn:microsoft.com/office/officeart/2005/8/layout/radial5"/>
    <dgm:cxn modelId="{3EFC9960-C5E3-4AB0-BF20-B97721B27204}" srcId="{9DAAE21E-F12B-44CA-8CE7-7B624A97A1C1}" destId="{1A7E4496-C177-446D-877E-1E6F860C78F9}" srcOrd="1" destOrd="0" parTransId="{416687F2-3A86-4431-8A11-15357DEBD940}" sibTransId="{F5BAF88E-374C-46EC-B6DC-826E612276B0}"/>
    <dgm:cxn modelId="{BB13604B-888C-4F0E-8FEE-9BCD64905889}" srcId="{9DAAE21E-F12B-44CA-8CE7-7B624A97A1C1}" destId="{5FCECDDC-2248-4D6C-9842-745225E6094D}" srcOrd="3" destOrd="0" parTransId="{EBFAF9F8-9748-4021-9CC2-0747E70BCF05}" sibTransId="{0B165A37-8A24-4FD6-9F1B-7E5ED77BACAC}"/>
    <dgm:cxn modelId="{9F11746B-2492-44CB-B4AB-15CD0EC6B164}" srcId="{9DAAE21E-F12B-44CA-8CE7-7B624A97A1C1}" destId="{71642402-C0CD-460C-BB21-F86EDC85EE9E}" srcOrd="2" destOrd="0" parTransId="{9C59097C-BF3F-4B4F-8B3C-2AFC49251926}" sibTransId="{878811EC-3E67-4EAC-9DFC-FAD916626AF0}"/>
    <dgm:cxn modelId="{9A3C946D-CBC5-4DDA-90DB-B0FBED579179}" srcId="{9DAAE21E-F12B-44CA-8CE7-7B624A97A1C1}" destId="{97AA97AA-83ED-44E0-96D3-BDFCB46FE038}" srcOrd="4" destOrd="0" parTransId="{08EAB6BC-F1CD-444C-A2C3-D86BB810C4BF}" sibTransId="{E7506BF1-BC8A-4129-98A3-B81300BF001A}"/>
    <dgm:cxn modelId="{32C24F53-A1D3-415F-8204-B76C7BDFCE99}" srcId="{2123DA62-EE67-4341-A44D-7AB12DC2F6F2}" destId="{9DAAE21E-F12B-44CA-8CE7-7B624A97A1C1}" srcOrd="0" destOrd="0" parTransId="{BDAB6CAD-60ED-4523-A626-5D46CAC35C2B}" sibTransId="{62CD7167-1E05-4DBE-A482-266CCB91DFA3}"/>
    <dgm:cxn modelId="{DD28C955-0FC3-4DE2-B7D1-CF9160C0BD11}" type="presOf" srcId="{08EAB6BC-F1CD-444C-A2C3-D86BB810C4BF}" destId="{8BAE2621-6EF8-46D2-A037-E226F6B2433C}" srcOrd="0" destOrd="0" presId="urn:microsoft.com/office/officeart/2005/8/layout/radial5"/>
    <dgm:cxn modelId="{0C07CE7C-76E0-41DA-901B-C816104705F3}" type="presOf" srcId="{AFA5E817-5721-499B-B6D3-445424AB3F33}" destId="{39BB6DF6-14B7-4991-878C-76F285396A0E}" srcOrd="0" destOrd="0" presId="urn:microsoft.com/office/officeart/2005/8/layout/radial5"/>
    <dgm:cxn modelId="{47FDB992-67D4-4609-BD9A-EA6A1A82FAF1}" srcId="{9DAAE21E-F12B-44CA-8CE7-7B624A97A1C1}" destId="{452C43D0-4DB4-4905-903A-7D5A6FA788C3}" srcOrd="0" destOrd="0" parTransId="{AFA5E817-5721-499B-B6D3-445424AB3F33}" sibTransId="{4D327A7F-8E95-44F2-B707-53E3168D5B2D}"/>
    <dgm:cxn modelId="{C6C68A95-387D-429D-AF0C-F539D8D29464}" type="presOf" srcId="{9DAAE21E-F12B-44CA-8CE7-7B624A97A1C1}" destId="{97A98D50-3166-455B-B4E0-C21947B87152}" srcOrd="0" destOrd="0" presId="urn:microsoft.com/office/officeart/2005/8/layout/radial5"/>
    <dgm:cxn modelId="{2BDEE79F-506C-4704-A6E2-2FF1A5E43F36}" type="presOf" srcId="{EBFAF9F8-9748-4021-9CC2-0747E70BCF05}" destId="{652A0A4A-F8C2-4936-B081-938110564606}" srcOrd="1" destOrd="0" presId="urn:microsoft.com/office/officeart/2005/8/layout/radial5"/>
    <dgm:cxn modelId="{CA05B5A4-CD52-4D8B-9E4B-59AF162E63F9}" type="presOf" srcId="{97AA97AA-83ED-44E0-96D3-BDFCB46FE038}" destId="{378678E7-0451-4906-A04E-8CDF03190E66}" srcOrd="0" destOrd="0" presId="urn:microsoft.com/office/officeart/2005/8/layout/radial5"/>
    <dgm:cxn modelId="{8B95D4A6-3C1C-4A56-B14F-0023EEF7B324}" type="presOf" srcId="{416687F2-3A86-4431-8A11-15357DEBD940}" destId="{6EEA60F4-C50F-4FA1-A2F3-30AFB3B4DAEE}" srcOrd="0" destOrd="0" presId="urn:microsoft.com/office/officeart/2005/8/layout/radial5"/>
    <dgm:cxn modelId="{812037B5-BF56-4608-A05E-82152DBB705D}" type="presOf" srcId="{71642402-C0CD-460C-BB21-F86EDC85EE9E}" destId="{B6E6B329-4F55-46D4-819B-558D86D78FF6}" srcOrd="0" destOrd="0" presId="urn:microsoft.com/office/officeart/2005/8/layout/radial5"/>
    <dgm:cxn modelId="{4B9DBAB7-5F5A-408D-9A55-496E703633F9}" type="presOf" srcId="{5FCECDDC-2248-4D6C-9842-745225E6094D}" destId="{854A4039-81DB-4A43-AB41-00A7BBD585A9}" srcOrd="0" destOrd="0" presId="urn:microsoft.com/office/officeart/2005/8/layout/radial5"/>
    <dgm:cxn modelId="{E60526D4-C2DD-4DE8-93DC-D0B9BEAAE0B6}" type="presOf" srcId="{AFA5E817-5721-499B-B6D3-445424AB3F33}" destId="{DABB9EA1-0A1C-47F0-85F6-012A27965ED6}" srcOrd="1" destOrd="0" presId="urn:microsoft.com/office/officeart/2005/8/layout/radial5"/>
    <dgm:cxn modelId="{9814C4EA-020A-412A-AAC3-D4C6CEFA054E}" type="presOf" srcId="{416687F2-3A86-4431-8A11-15357DEBD940}" destId="{0B481646-08B6-406E-82E0-2B8614FD3901}" srcOrd="1" destOrd="0" presId="urn:microsoft.com/office/officeart/2005/8/layout/radial5"/>
    <dgm:cxn modelId="{C8FD4EEC-9E49-4D89-B67E-75523587350E}" type="presOf" srcId="{9C59097C-BF3F-4B4F-8B3C-2AFC49251926}" destId="{384711CA-1F63-497E-B014-E6F8602B0A60}" srcOrd="1" destOrd="0" presId="urn:microsoft.com/office/officeart/2005/8/layout/radial5"/>
    <dgm:cxn modelId="{7A3EE8ED-6F1C-4CED-9A71-FAC6D4BAB945}" type="presOf" srcId="{9C59097C-BF3F-4B4F-8B3C-2AFC49251926}" destId="{AECD4948-EB8A-4991-A431-2502A9FF4035}" srcOrd="0" destOrd="0" presId="urn:microsoft.com/office/officeart/2005/8/layout/radial5"/>
    <dgm:cxn modelId="{DFA354F7-8275-4BDF-881E-32676D237A94}" type="presOf" srcId="{1A7E4496-C177-446D-877E-1E6F860C78F9}" destId="{752E7583-8174-45D4-874F-48BFDF22C888}" srcOrd="0" destOrd="0" presId="urn:microsoft.com/office/officeart/2005/8/layout/radial5"/>
    <dgm:cxn modelId="{D3224E22-31FE-4152-8693-E6B93FF43B64}" type="presParOf" srcId="{F32A6559-254B-4787-BB75-E8C030BAAF20}" destId="{97A98D50-3166-455B-B4E0-C21947B87152}" srcOrd="0" destOrd="0" presId="urn:microsoft.com/office/officeart/2005/8/layout/radial5"/>
    <dgm:cxn modelId="{F37BD300-4533-486D-B238-24052E499053}" type="presParOf" srcId="{F32A6559-254B-4787-BB75-E8C030BAAF20}" destId="{39BB6DF6-14B7-4991-878C-76F285396A0E}" srcOrd="1" destOrd="0" presId="urn:microsoft.com/office/officeart/2005/8/layout/radial5"/>
    <dgm:cxn modelId="{F5D9F0A3-A354-41C8-8CC4-2F194AC0C28D}" type="presParOf" srcId="{39BB6DF6-14B7-4991-878C-76F285396A0E}" destId="{DABB9EA1-0A1C-47F0-85F6-012A27965ED6}" srcOrd="0" destOrd="0" presId="urn:microsoft.com/office/officeart/2005/8/layout/radial5"/>
    <dgm:cxn modelId="{C9B58B99-8505-45E7-B484-264B7BA5D93E}" type="presParOf" srcId="{F32A6559-254B-4787-BB75-E8C030BAAF20}" destId="{F44318A0-43CA-40B2-813F-0165CBA7AA48}" srcOrd="2" destOrd="0" presId="urn:microsoft.com/office/officeart/2005/8/layout/radial5"/>
    <dgm:cxn modelId="{DD2FE4A5-06A4-4299-9A6E-4CE4792B6F3C}" type="presParOf" srcId="{F32A6559-254B-4787-BB75-E8C030BAAF20}" destId="{6EEA60F4-C50F-4FA1-A2F3-30AFB3B4DAEE}" srcOrd="3" destOrd="0" presId="urn:microsoft.com/office/officeart/2005/8/layout/radial5"/>
    <dgm:cxn modelId="{3674EA67-0673-4FB1-8326-9ED6C5A2AD5E}" type="presParOf" srcId="{6EEA60F4-C50F-4FA1-A2F3-30AFB3B4DAEE}" destId="{0B481646-08B6-406E-82E0-2B8614FD3901}" srcOrd="0" destOrd="0" presId="urn:microsoft.com/office/officeart/2005/8/layout/radial5"/>
    <dgm:cxn modelId="{69500300-430C-4C65-80FF-82F1464C6AAF}" type="presParOf" srcId="{F32A6559-254B-4787-BB75-E8C030BAAF20}" destId="{752E7583-8174-45D4-874F-48BFDF22C888}" srcOrd="4" destOrd="0" presId="urn:microsoft.com/office/officeart/2005/8/layout/radial5"/>
    <dgm:cxn modelId="{D910DFFA-F06B-416C-975F-07446D28ED48}" type="presParOf" srcId="{F32A6559-254B-4787-BB75-E8C030BAAF20}" destId="{AECD4948-EB8A-4991-A431-2502A9FF4035}" srcOrd="5" destOrd="0" presId="urn:microsoft.com/office/officeart/2005/8/layout/radial5"/>
    <dgm:cxn modelId="{5597E12B-2754-43E3-86E0-CE2A6D9ACD1A}" type="presParOf" srcId="{AECD4948-EB8A-4991-A431-2502A9FF4035}" destId="{384711CA-1F63-497E-B014-E6F8602B0A60}" srcOrd="0" destOrd="0" presId="urn:microsoft.com/office/officeart/2005/8/layout/radial5"/>
    <dgm:cxn modelId="{032FEBDC-EC41-40FF-BBF6-D4D2E96DE7DF}" type="presParOf" srcId="{F32A6559-254B-4787-BB75-E8C030BAAF20}" destId="{B6E6B329-4F55-46D4-819B-558D86D78FF6}" srcOrd="6" destOrd="0" presId="urn:microsoft.com/office/officeart/2005/8/layout/radial5"/>
    <dgm:cxn modelId="{D173A46E-7F56-416C-AC24-2031EBF5DED7}" type="presParOf" srcId="{F32A6559-254B-4787-BB75-E8C030BAAF20}" destId="{C7E822FC-BD7C-481C-A5EC-74C82687465F}" srcOrd="7" destOrd="0" presId="urn:microsoft.com/office/officeart/2005/8/layout/radial5"/>
    <dgm:cxn modelId="{63C831B3-8DB6-4856-90CA-5AFF04AEC32F}" type="presParOf" srcId="{C7E822FC-BD7C-481C-A5EC-74C82687465F}" destId="{652A0A4A-F8C2-4936-B081-938110564606}" srcOrd="0" destOrd="0" presId="urn:microsoft.com/office/officeart/2005/8/layout/radial5"/>
    <dgm:cxn modelId="{7CCC2147-E1B9-494C-AAB0-34B1AC7FD58C}" type="presParOf" srcId="{F32A6559-254B-4787-BB75-E8C030BAAF20}" destId="{854A4039-81DB-4A43-AB41-00A7BBD585A9}" srcOrd="8" destOrd="0" presId="urn:microsoft.com/office/officeart/2005/8/layout/radial5"/>
    <dgm:cxn modelId="{7BB6ADC9-A866-4F46-8217-7DB7140CEBD4}" type="presParOf" srcId="{F32A6559-254B-4787-BB75-E8C030BAAF20}" destId="{8BAE2621-6EF8-46D2-A037-E226F6B2433C}" srcOrd="9" destOrd="0" presId="urn:microsoft.com/office/officeart/2005/8/layout/radial5"/>
    <dgm:cxn modelId="{651D3F54-723A-43C4-969B-741155BF429F}" type="presParOf" srcId="{8BAE2621-6EF8-46D2-A037-E226F6B2433C}" destId="{5F959029-E981-4EA6-BF6D-F7317C161930}" srcOrd="0" destOrd="0" presId="urn:microsoft.com/office/officeart/2005/8/layout/radial5"/>
    <dgm:cxn modelId="{22C012F5-BCD6-4075-9BC6-7A0C5B704CF5}" type="presParOf" srcId="{F32A6559-254B-4787-BB75-E8C030BAAF20}" destId="{378678E7-0451-4906-A04E-8CDF03190E66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98D50-3166-455B-B4E0-C21947B87152}">
      <dsp:nvSpPr>
        <dsp:cNvPr id="0" name=""/>
        <dsp:cNvSpPr/>
      </dsp:nvSpPr>
      <dsp:spPr>
        <a:xfrm>
          <a:off x="4914884" y="2530527"/>
          <a:ext cx="1803497" cy="1803497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  <a:sp3d extrusionH="28000" prstMaterial="matte"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Grid</a:t>
          </a:r>
        </a:p>
      </dsp:txBody>
      <dsp:txXfrm>
        <a:off x="5179000" y="2794643"/>
        <a:ext cx="1275265" cy="1275265"/>
      </dsp:txXfrm>
    </dsp:sp>
    <dsp:sp modelId="{39BB6DF6-14B7-4991-878C-76F285396A0E}">
      <dsp:nvSpPr>
        <dsp:cNvPr id="0" name=""/>
        <dsp:cNvSpPr/>
      </dsp:nvSpPr>
      <dsp:spPr>
        <a:xfrm rot="5400000">
          <a:off x="5619469" y="1822868"/>
          <a:ext cx="383109" cy="613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676936" y="1888040"/>
        <a:ext cx="268176" cy="367912"/>
      </dsp:txXfrm>
    </dsp:sp>
    <dsp:sp modelId="{F44318A0-43CA-40B2-813F-0165CBA7AA48}">
      <dsp:nvSpPr>
        <dsp:cNvPr id="0" name=""/>
        <dsp:cNvSpPr/>
      </dsp:nvSpPr>
      <dsp:spPr>
        <a:xfrm>
          <a:off x="4914884" y="4183"/>
          <a:ext cx="1803497" cy="1803497"/>
        </a:xfrm>
        <a:prstGeom prst="ellipse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  <a:sp3d extrusionH="28000" prstMaterial="matte"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Nuclear Energy</a:t>
          </a:r>
        </a:p>
      </dsp:txBody>
      <dsp:txXfrm>
        <a:off x="5179000" y="268299"/>
        <a:ext cx="1275265" cy="1275265"/>
      </dsp:txXfrm>
    </dsp:sp>
    <dsp:sp modelId="{6EEA60F4-C50F-4FA1-A2F3-30AFB3B4DAEE}">
      <dsp:nvSpPr>
        <dsp:cNvPr id="0" name=""/>
        <dsp:cNvSpPr/>
      </dsp:nvSpPr>
      <dsp:spPr>
        <a:xfrm>
          <a:off x="7468696" y="676995"/>
          <a:ext cx="1426937" cy="538079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Thermal Energy</a:t>
          </a:r>
        </a:p>
      </dsp:txBody>
      <dsp:txXfrm>
        <a:off x="7468696" y="784611"/>
        <a:ext cx="1265513" cy="322847"/>
      </dsp:txXfrm>
    </dsp:sp>
    <dsp:sp modelId="{752E7583-8174-45D4-874F-48BFDF22C888}">
      <dsp:nvSpPr>
        <dsp:cNvPr id="0" name=""/>
        <dsp:cNvSpPr/>
      </dsp:nvSpPr>
      <dsp:spPr>
        <a:xfrm>
          <a:off x="9799517" y="0"/>
          <a:ext cx="1803497" cy="1803497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  <a:sp3d extrusionH="28000" prstMaterial="matte"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Hydrogen Production (Thermal Process)</a:t>
          </a:r>
        </a:p>
      </dsp:txBody>
      <dsp:txXfrm>
        <a:off x="10063633" y="264116"/>
        <a:ext cx="1275265" cy="1275265"/>
      </dsp:txXfrm>
    </dsp:sp>
    <dsp:sp modelId="{AECD4948-EB8A-4991-A431-2502A9FF4035}">
      <dsp:nvSpPr>
        <dsp:cNvPr id="0" name=""/>
        <dsp:cNvSpPr/>
      </dsp:nvSpPr>
      <dsp:spPr>
        <a:xfrm rot="5428750">
          <a:off x="10513961" y="1807813"/>
          <a:ext cx="402233" cy="5380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0574801" y="1855096"/>
        <a:ext cx="281563" cy="322847"/>
      </dsp:txXfrm>
    </dsp:sp>
    <dsp:sp modelId="{B6E6B329-4F55-46D4-819B-558D86D78FF6}">
      <dsp:nvSpPr>
        <dsp:cNvPr id="0" name=""/>
        <dsp:cNvSpPr/>
      </dsp:nvSpPr>
      <dsp:spPr>
        <a:xfrm>
          <a:off x="9808868" y="2480864"/>
          <a:ext cx="1803497" cy="1803497"/>
        </a:xfrm>
        <a:prstGeom prst="ellipse">
          <a:avLst/>
        </a:prstGeom>
        <a:solidFill>
          <a:schemeClr val="accent1">
            <a:lumMod val="50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  <a:sp3d extrusionH="28000" prstMaterial="matte"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Hydrogen Market</a:t>
          </a:r>
        </a:p>
      </dsp:txBody>
      <dsp:txXfrm>
        <a:off x="10072984" y="2744980"/>
        <a:ext cx="1275265" cy="1275265"/>
      </dsp:txXfrm>
    </dsp:sp>
    <dsp:sp modelId="{C7E822FC-BD7C-481C-A5EC-74C82687465F}">
      <dsp:nvSpPr>
        <dsp:cNvPr id="0" name=""/>
        <dsp:cNvSpPr/>
      </dsp:nvSpPr>
      <dsp:spPr>
        <a:xfrm rot="18360000">
          <a:off x="4888977" y="4138837"/>
          <a:ext cx="383109" cy="613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912666" y="4307966"/>
        <a:ext cx="268176" cy="367912"/>
      </dsp:txXfrm>
    </dsp:sp>
    <dsp:sp modelId="{854A4039-81DB-4A43-AB41-00A7BBD585A9}">
      <dsp:nvSpPr>
        <dsp:cNvPr id="0" name=""/>
        <dsp:cNvSpPr/>
      </dsp:nvSpPr>
      <dsp:spPr>
        <a:xfrm>
          <a:off x="3429936" y="4574382"/>
          <a:ext cx="1803497" cy="1803497"/>
        </a:xfrm>
        <a:prstGeom prst="ellipse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  <a:sp3d extrusionH="28000" prstMaterial="matte"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Wind Farm</a:t>
          </a:r>
        </a:p>
      </dsp:txBody>
      <dsp:txXfrm>
        <a:off x="3694052" y="4838498"/>
        <a:ext cx="1275265" cy="1275265"/>
      </dsp:txXfrm>
    </dsp:sp>
    <dsp:sp modelId="{8BAE2621-6EF8-46D2-A037-E226F6B2433C}">
      <dsp:nvSpPr>
        <dsp:cNvPr id="0" name=""/>
        <dsp:cNvSpPr/>
      </dsp:nvSpPr>
      <dsp:spPr>
        <a:xfrm rot="1080000">
          <a:off x="4434042" y="2738690"/>
          <a:ext cx="383109" cy="613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436855" y="2843570"/>
        <a:ext cx="268176" cy="367912"/>
      </dsp:txXfrm>
    </dsp:sp>
    <dsp:sp modelId="{378678E7-0451-4906-A04E-8CDF03190E66}">
      <dsp:nvSpPr>
        <dsp:cNvPr id="0" name=""/>
        <dsp:cNvSpPr/>
      </dsp:nvSpPr>
      <dsp:spPr>
        <a:xfrm>
          <a:off x="2512188" y="1749844"/>
          <a:ext cx="1803497" cy="1803497"/>
        </a:xfrm>
        <a:prstGeom prst="ellipse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  <a:sp3d extrusionH="28000" prstMaterial="matte"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Solar Farm</a:t>
          </a:r>
        </a:p>
      </dsp:txBody>
      <dsp:txXfrm>
        <a:off x="2776304" y="2013960"/>
        <a:ext cx="1275265" cy="12752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98D50-3166-455B-B4E0-C21947B87152}">
      <dsp:nvSpPr>
        <dsp:cNvPr id="0" name=""/>
        <dsp:cNvSpPr/>
      </dsp:nvSpPr>
      <dsp:spPr>
        <a:xfrm>
          <a:off x="4172964" y="2148534"/>
          <a:ext cx="1531252" cy="1531252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  <a:sp3d extrusionH="28000" prstMaterial="matte"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Grid</a:t>
          </a:r>
        </a:p>
      </dsp:txBody>
      <dsp:txXfrm>
        <a:off x="4397211" y="2372781"/>
        <a:ext cx="1082758" cy="1082758"/>
      </dsp:txXfrm>
    </dsp:sp>
    <dsp:sp modelId="{39BB6DF6-14B7-4991-878C-76F285396A0E}">
      <dsp:nvSpPr>
        <dsp:cNvPr id="0" name=""/>
        <dsp:cNvSpPr/>
      </dsp:nvSpPr>
      <dsp:spPr>
        <a:xfrm rot="5400000">
          <a:off x="4771189" y="1547699"/>
          <a:ext cx="325277" cy="520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819981" y="1603033"/>
        <a:ext cx="227694" cy="312375"/>
      </dsp:txXfrm>
    </dsp:sp>
    <dsp:sp modelId="{F44318A0-43CA-40B2-813F-0165CBA7AA48}">
      <dsp:nvSpPr>
        <dsp:cNvPr id="0" name=""/>
        <dsp:cNvSpPr/>
      </dsp:nvSpPr>
      <dsp:spPr>
        <a:xfrm>
          <a:off x="4172964" y="3551"/>
          <a:ext cx="1531252" cy="1531252"/>
        </a:xfrm>
        <a:prstGeom prst="ellipse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Nuclear Energy</a:t>
          </a:r>
        </a:p>
      </dsp:txBody>
      <dsp:txXfrm>
        <a:off x="4397211" y="227798"/>
        <a:ext cx="1082758" cy="1082758"/>
      </dsp:txXfrm>
    </dsp:sp>
    <dsp:sp modelId="{6EEA60F4-C50F-4FA1-A2F3-30AFB3B4DAEE}">
      <dsp:nvSpPr>
        <dsp:cNvPr id="0" name=""/>
        <dsp:cNvSpPr/>
      </dsp:nvSpPr>
      <dsp:spPr>
        <a:xfrm>
          <a:off x="6341269" y="574800"/>
          <a:ext cx="1211536" cy="456854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Thermal Energy</a:t>
          </a:r>
        </a:p>
      </dsp:txBody>
      <dsp:txXfrm>
        <a:off x="6341269" y="666171"/>
        <a:ext cx="1074480" cy="274112"/>
      </dsp:txXfrm>
    </dsp:sp>
    <dsp:sp modelId="{752E7583-8174-45D4-874F-48BFDF22C888}">
      <dsp:nvSpPr>
        <dsp:cNvPr id="0" name=""/>
        <dsp:cNvSpPr/>
      </dsp:nvSpPr>
      <dsp:spPr>
        <a:xfrm>
          <a:off x="8320244" y="0"/>
          <a:ext cx="1531252" cy="1531252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Hydrogen Production (Thermal Process)</a:t>
          </a:r>
        </a:p>
      </dsp:txBody>
      <dsp:txXfrm>
        <a:off x="8544491" y="224247"/>
        <a:ext cx="1082758" cy="1082758"/>
      </dsp:txXfrm>
    </dsp:sp>
    <dsp:sp modelId="{AECD4948-EB8A-4991-A431-2502A9FF4035}">
      <dsp:nvSpPr>
        <dsp:cNvPr id="0" name=""/>
        <dsp:cNvSpPr/>
      </dsp:nvSpPr>
      <dsp:spPr>
        <a:xfrm rot="5428750">
          <a:off x="8926839" y="1534917"/>
          <a:ext cx="341514" cy="456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978494" y="1575063"/>
        <a:ext cx="239060" cy="274112"/>
      </dsp:txXfrm>
    </dsp:sp>
    <dsp:sp modelId="{B6E6B329-4F55-46D4-819B-558D86D78FF6}">
      <dsp:nvSpPr>
        <dsp:cNvPr id="0" name=""/>
        <dsp:cNvSpPr/>
      </dsp:nvSpPr>
      <dsp:spPr>
        <a:xfrm>
          <a:off x="8328183" y="2106369"/>
          <a:ext cx="1531252" cy="1531252"/>
        </a:xfrm>
        <a:prstGeom prst="ellipse">
          <a:avLst/>
        </a:prstGeom>
        <a:solidFill>
          <a:schemeClr val="accent1">
            <a:lumMod val="50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Hydrogen Market</a:t>
          </a:r>
        </a:p>
      </dsp:txBody>
      <dsp:txXfrm>
        <a:off x="8552430" y="2330616"/>
        <a:ext cx="1082758" cy="1082758"/>
      </dsp:txXfrm>
    </dsp:sp>
    <dsp:sp modelId="{C7E822FC-BD7C-481C-A5EC-74C82687465F}">
      <dsp:nvSpPr>
        <dsp:cNvPr id="0" name=""/>
        <dsp:cNvSpPr/>
      </dsp:nvSpPr>
      <dsp:spPr>
        <a:xfrm rot="18360000">
          <a:off x="4150968" y="3514064"/>
          <a:ext cx="325277" cy="520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4171081" y="3657662"/>
        <a:ext cx="227694" cy="312375"/>
      </dsp:txXfrm>
    </dsp:sp>
    <dsp:sp modelId="{854A4039-81DB-4A43-AB41-00A7BBD585A9}">
      <dsp:nvSpPr>
        <dsp:cNvPr id="0" name=""/>
        <dsp:cNvSpPr/>
      </dsp:nvSpPr>
      <dsp:spPr>
        <a:xfrm>
          <a:off x="2912174" y="3883862"/>
          <a:ext cx="1531252" cy="1531252"/>
        </a:xfrm>
        <a:prstGeom prst="ellipse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Wind Farm</a:t>
          </a:r>
        </a:p>
      </dsp:txBody>
      <dsp:txXfrm>
        <a:off x="3136421" y="4108109"/>
        <a:ext cx="1082758" cy="1082758"/>
      </dsp:txXfrm>
    </dsp:sp>
    <dsp:sp modelId="{8BAE2621-6EF8-46D2-A037-E226F6B2433C}">
      <dsp:nvSpPr>
        <dsp:cNvPr id="0" name=""/>
        <dsp:cNvSpPr/>
      </dsp:nvSpPr>
      <dsp:spPr>
        <a:xfrm rot="1080000">
          <a:off x="3764707" y="2325274"/>
          <a:ext cx="325277" cy="520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767095" y="2414322"/>
        <a:ext cx="227694" cy="312375"/>
      </dsp:txXfrm>
    </dsp:sp>
    <dsp:sp modelId="{378678E7-0451-4906-A04E-8CDF03190E66}">
      <dsp:nvSpPr>
        <dsp:cNvPr id="0" name=""/>
        <dsp:cNvSpPr/>
      </dsp:nvSpPr>
      <dsp:spPr>
        <a:xfrm>
          <a:off x="2132963" y="1485698"/>
          <a:ext cx="1531252" cy="1531252"/>
        </a:xfrm>
        <a:prstGeom prst="ellipse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Solar Farm</a:t>
          </a:r>
        </a:p>
      </dsp:txBody>
      <dsp:txXfrm>
        <a:off x="2357210" y="1709945"/>
        <a:ext cx="1082758" cy="108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98D50-3166-455B-B4E0-C21947B87152}">
      <dsp:nvSpPr>
        <dsp:cNvPr id="0" name=""/>
        <dsp:cNvSpPr/>
      </dsp:nvSpPr>
      <dsp:spPr>
        <a:xfrm>
          <a:off x="4172964" y="2148534"/>
          <a:ext cx="1531252" cy="15312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Grid</a:t>
          </a:r>
        </a:p>
      </dsp:txBody>
      <dsp:txXfrm>
        <a:off x="4397211" y="2372781"/>
        <a:ext cx="1082758" cy="1082758"/>
      </dsp:txXfrm>
    </dsp:sp>
    <dsp:sp modelId="{39BB6DF6-14B7-4991-878C-76F285396A0E}">
      <dsp:nvSpPr>
        <dsp:cNvPr id="0" name=""/>
        <dsp:cNvSpPr/>
      </dsp:nvSpPr>
      <dsp:spPr>
        <a:xfrm rot="5400000">
          <a:off x="4771189" y="1547699"/>
          <a:ext cx="325277" cy="520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819981" y="1603033"/>
        <a:ext cx="227694" cy="312375"/>
      </dsp:txXfrm>
    </dsp:sp>
    <dsp:sp modelId="{F44318A0-43CA-40B2-813F-0165CBA7AA48}">
      <dsp:nvSpPr>
        <dsp:cNvPr id="0" name=""/>
        <dsp:cNvSpPr/>
      </dsp:nvSpPr>
      <dsp:spPr>
        <a:xfrm>
          <a:off x="4172964" y="3551"/>
          <a:ext cx="1531252" cy="15312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Nuclear Energy</a:t>
          </a:r>
        </a:p>
      </dsp:txBody>
      <dsp:txXfrm>
        <a:off x="4397211" y="227798"/>
        <a:ext cx="1082758" cy="1082758"/>
      </dsp:txXfrm>
    </dsp:sp>
    <dsp:sp modelId="{6EEA60F4-C50F-4FA1-A2F3-30AFB3B4DAEE}">
      <dsp:nvSpPr>
        <dsp:cNvPr id="0" name=""/>
        <dsp:cNvSpPr/>
      </dsp:nvSpPr>
      <dsp:spPr>
        <a:xfrm>
          <a:off x="6341269" y="574800"/>
          <a:ext cx="1211536" cy="456854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Thermal Energy</a:t>
          </a:r>
        </a:p>
      </dsp:txBody>
      <dsp:txXfrm>
        <a:off x="6341269" y="666171"/>
        <a:ext cx="1074480" cy="274112"/>
      </dsp:txXfrm>
    </dsp:sp>
    <dsp:sp modelId="{752E7583-8174-45D4-874F-48BFDF22C888}">
      <dsp:nvSpPr>
        <dsp:cNvPr id="0" name=""/>
        <dsp:cNvSpPr/>
      </dsp:nvSpPr>
      <dsp:spPr>
        <a:xfrm>
          <a:off x="8320244" y="0"/>
          <a:ext cx="1531252" cy="15312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Hydrogen Production (Thermal Process)</a:t>
          </a:r>
        </a:p>
      </dsp:txBody>
      <dsp:txXfrm>
        <a:off x="8544491" y="224247"/>
        <a:ext cx="1082758" cy="1082758"/>
      </dsp:txXfrm>
    </dsp:sp>
    <dsp:sp modelId="{AECD4948-EB8A-4991-A431-2502A9FF4035}">
      <dsp:nvSpPr>
        <dsp:cNvPr id="0" name=""/>
        <dsp:cNvSpPr/>
      </dsp:nvSpPr>
      <dsp:spPr>
        <a:xfrm rot="5428750">
          <a:off x="8926839" y="1534917"/>
          <a:ext cx="341514" cy="456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978494" y="1575063"/>
        <a:ext cx="239060" cy="274112"/>
      </dsp:txXfrm>
    </dsp:sp>
    <dsp:sp modelId="{B6E6B329-4F55-46D4-819B-558D86D78FF6}">
      <dsp:nvSpPr>
        <dsp:cNvPr id="0" name=""/>
        <dsp:cNvSpPr/>
      </dsp:nvSpPr>
      <dsp:spPr>
        <a:xfrm>
          <a:off x="8328183" y="2106369"/>
          <a:ext cx="1531252" cy="15312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Hydrogen Market</a:t>
          </a:r>
        </a:p>
      </dsp:txBody>
      <dsp:txXfrm>
        <a:off x="8552430" y="2330616"/>
        <a:ext cx="1082758" cy="1082758"/>
      </dsp:txXfrm>
    </dsp:sp>
    <dsp:sp modelId="{C7E822FC-BD7C-481C-A5EC-74C82687465F}">
      <dsp:nvSpPr>
        <dsp:cNvPr id="0" name=""/>
        <dsp:cNvSpPr/>
      </dsp:nvSpPr>
      <dsp:spPr>
        <a:xfrm rot="18360000">
          <a:off x="4150968" y="3514064"/>
          <a:ext cx="325277" cy="520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4171081" y="3657662"/>
        <a:ext cx="227694" cy="312375"/>
      </dsp:txXfrm>
    </dsp:sp>
    <dsp:sp modelId="{854A4039-81DB-4A43-AB41-00A7BBD585A9}">
      <dsp:nvSpPr>
        <dsp:cNvPr id="0" name=""/>
        <dsp:cNvSpPr/>
      </dsp:nvSpPr>
      <dsp:spPr>
        <a:xfrm>
          <a:off x="2912174" y="3883862"/>
          <a:ext cx="1531252" cy="15312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Wind Farm</a:t>
          </a:r>
        </a:p>
      </dsp:txBody>
      <dsp:txXfrm>
        <a:off x="3136421" y="4108109"/>
        <a:ext cx="1082758" cy="1082758"/>
      </dsp:txXfrm>
    </dsp:sp>
    <dsp:sp modelId="{8BAE2621-6EF8-46D2-A037-E226F6B2433C}">
      <dsp:nvSpPr>
        <dsp:cNvPr id="0" name=""/>
        <dsp:cNvSpPr/>
      </dsp:nvSpPr>
      <dsp:spPr>
        <a:xfrm rot="1080000">
          <a:off x="3764707" y="2325274"/>
          <a:ext cx="325277" cy="520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767095" y="2414322"/>
        <a:ext cx="227694" cy="312375"/>
      </dsp:txXfrm>
    </dsp:sp>
    <dsp:sp modelId="{378678E7-0451-4906-A04E-8CDF03190E66}">
      <dsp:nvSpPr>
        <dsp:cNvPr id="0" name=""/>
        <dsp:cNvSpPr/>
      </dsp:nvSpPr>
      <dsp:spPr>
        <a:xfrm>
          <a:off x="2132963" y="1485698"/>
          <a:ext cx="1531252" cy="15312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Solar Farm</a:t>
          </a:r>
        </a:p>
      </dsp:txBody>
      <dsp:txXfrm>
        <a:off x="2357210" y="1709945"/>
        <a:ext cx="1082758" cy="108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8AB3-6289-4BAF-9585-11DDCFD53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C737C-CBDA-4247-AD06-A3193D2CD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35F43-E31C-493D-8195-BAFDF7E5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B9E9-7C4D-4D08-959C-3582A98FE24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84C3-3559-4CFA-9B0C-FED949B8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C00C0-CD67-4620-BEB4-6A7E3EBA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94D8-06D4-4E2D-A1B8-BA70D46E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EA06-BD88-4A27-8127-945EFF2E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CE3D6-7C0A-43F7-BCED-39FE22F46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D1D9D-1D17-4A69-B2C3-C266D3E2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B9E9-7C4D-4D08-959C-3582A98FE24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50C7-6485-494C-AFE8-1A1BAF6C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95E0E-7D1F-472F-83C7-AB7538E8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94D8-06D4-4E2D-A1B8-BA70D46E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9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639EC-31D0-49A1-A511-5DA4797B0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42B07-B6D6-49B4-9286-FA28C1C13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22F16-722D-4673-8F62-A1F0A696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B9E9-7C4D-4D08-959C-3582A98FE24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0E162-1530-4422-ACDC-356E2EA0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D0CEB-A378-4206-A5D4-262DEAE4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94D8-06D4-4E2D-A1B8-BA70D46E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D61A-D568-4CDA-B276-6E90C9F4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84D9C-7ECD-4B56-B4C6-105870F5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67D1-72CD-4C76-8292-663B0360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B9E9-7C4D-4D08-959C-3582A98FE24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382BE-1624-46EF-B571-5CEE91A2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CCAE1-3C2B-4C3C-B43D-60FCD0F0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94D8-06D4-4E2D-A1B8-BA70D46E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5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6B93-011E-4C7E-A133-FA9CAEE3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AC9BD-5B9C-440F-8E69-9442645E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850EC-771B-4DAB-B91B-34752471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B9E9-7C4D-4D08-959C-3582A98FE24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627C7-2966-4725-B09C-3398B1BE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0D6B7-024A-44B1-8CBE-9D6CE1A6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94D8-06D4-4E2D-A1B8-BA70D46E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5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5F18-78CF-49D3-A373-6C836E48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5C06C-E128-454F-BE95-143DD46C2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13AF9-CAC0-4183-894C-9CBF06E2D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23BF5-2921-4642-962C-C57CB97A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B9E9-7C4D-4D08-959C-3582A98FE24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A41C1-9A63-4EC8-B251-C9EB23F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80603-02EF-4BEE-BED7-BE1261D7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94D8-06D4-4E2D-A1B8-BA70D46E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0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DB72-57F6-4F34-963F-608398CB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24F48-7196-4197-9C13-FC26CD8F4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2179A-80AA-4888-A9AC-B02D1CB8F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F564B-4EEA-4C92-9DB4-3C230B94C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B59C5-6D58-4337-91E0-FC01526CA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0B3D1-E058-4ADC-9239-B5F57D68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B9E9-7C4D-4D08-959C-3582A98FE24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F3599-703E-4799-80E2-037B91B7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F7896-A6DA-411C-9766-E737BC3C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94D8-06D4-4E2D-A1B8-BA70D46E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3288-4EA5-41BE-8260-27AA8D24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2B34D-C7D3-4D2D-BF19-04C068FC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B9E9-7C4D-4D08-959C-3582A98FE24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32AD3-F73A-4AC8-B01D-6DD088D4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2A60A-771E-42AF-8AB2-40D6BB6A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94D8-06D4-4E2D-A1B8-BA70D46E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35DF6-4FD3-47F6-8B6F-061C9174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B9E9-7C4D-4D08-959C-3582A98FE24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29F21-3F55-4663-B49E-AD719B25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CD400-BAB7-45AB-91BA-CEE9A7EA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94D8-06D4-4E2D-A1B8-BA70D46E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0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B3F7-E151-4F3E-B8F8-3A34F18E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4621-959B-43BF-BB01-69E2B3FA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934B3-F76C-4D87-B787-00D56DB70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D2D20-68FB-4732-9B3B-D02BF292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B9E9-7C4D-4D08-959C-3582A98FE24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98012-25AF-4CA4-BE6A-FB41000E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7D183-F4B2-48F5-A149-60CC27CC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94D8-06D4-4E2D-A1B8-BA70D46E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4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6FE1-65E1-4E51-9A0D-4343F183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D6605-39E5-4D89-96CB-2528E475D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B6360-40B4-4F93-8096-2DCF67C6D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4DE93-652B-4981-AAD1-AF110942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B9E9-7C4D-4D08-959C-3582A98FE24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07FCB-9D1D-4313-92BE-243641E0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D4ED4-BEA9-468D-BEDF-9CF656F4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94D8-06D4-4E2D-A1B8-BA70D46E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9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1E24A6-4095-4F29-B420-97B64803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793BB-BB3A-4399-8BB1-2817EF627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794F6-76E5-4CE8-8D85-2E38F10AC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B9E9-7C4D-4D08-959C-3582A98FE24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0EFE-5E8C-4F18-A0F6-35E9C2C48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C6001-6874-4E59-90C1-13C63B424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694D8-06D4-4E2D-A1B8-BA70D46E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6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C67B99-7562-4869-A48F-08C7DDE9DA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2570193"/>
              </p:ext>
            </p:extLst>
          </p:nvPr>
        </p:nvGraphicFramePr>
        <p:xfrm>
          <a:off x="-453380" y="0"/>
          <a:ext cx="11633266" cy="638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Image result for Solar grid">
            <a:extLst>
              <a:ext uri="{FF2B5EF4-FFF2-40B4-BE49-F238E27FC236}">
                <a16:creationId xmlns:a16="http://schemas.microsoft.com/office/drawing/2014/main" id="{032E7DB6-10AF-4759-A5D2-22268718E7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7" t="12462" r="52018" b="43730"/>
          <a:stretch/>
        </p:blipFill>
        <p:spPr bwMode="auto">
          <a:xfrm>
            <a:off x="385636" y="2740677"/>
            <a:ext cx="1305715" cy="162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ind grid">
            <a:extLst>
              <a:ext uri="{FF2B5EF4-FFF2-40B4-BE49-F238E27FC236}">
                <a16:creationId xmlns:a16="http://schemas.microsoft.com/office/drawing/2014/main" id="{7399BF7D-4C6F-43FC-92D2-F6879878D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30" y="4938711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uclear energy">
            <a:extLst>
              <a:ext uri="{FF2B5EF4-FFF2-40B4-BE49-F238E27FC236}">
                <a16:creationId xmlns:a16="http://schemas.microsoft.com/office/drawing/2014/main" id="{904D0612-7E69-4675-A1B0-B1550B84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615" y="862059"/>
            <a:ext cx="1278040" cy="129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hydrogen">
            <a:extLst>
              <a:ext uri="{FF2B5EF4-FFF2-40B4-BE49-F238E27FC236}">
                <a16:creationId xmlns:a16="http://schemas.microsoft.com/office/drawing/2014/main" id="{661BD9E1-7407-4079-9CE2-F4B1F6A4C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0"/>
          <a:stretch/>
        </p:blipFill>
        <p:spPr bwMode="auto">
          <a:xfrm>
            <a:off x="9286506" y="309562"/>
            <a:ext cx="2898267" cy="214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66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C67B99-7562-4869-A48F-08C7DDE9DAE0}"/>
              </a:ext>
            </a:extLst>
          </p:cNvPr>
          <p:cNvGraphicFramePr/>
          <p:nvPr/>
        </p:nvGraphicFramePr>
        <p:xfrm>
          <a:off x="317499" y="754835"/>
          <a:ext cx="987718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090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C67B99-7562-4869-A48F-08C7DDE9DA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0813979"/>
              </p:ext>
            </p:extLst>
          </p:nvPr>
        </p:nvGraphicFramePr>
        <p:xfrm>
          <a:off x="317499" y="754835"/>
          <a:ext cx="987718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40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Junior Vicente Valdez</dc:creator>
  <cp:lastModifiedBy>Pedro Junior Vicente Valdez</cp:lastModifiedBy>
  <cp:revision>5</cp:revision>
  <cp:lastPrinted>2017-11-08T20:47:37Z</cp:lastPrinted>
  <dcterms:created xsi:type="dcterms:W3CDTF">2017-11-08T20:04:46Z</dcterms:created>
  <dcterms:modified xsi:type="dcterms:W3CDTF">2017-11-08T20:48:39Z</dcterms:modified>
</cp:coreProperties>
</file>