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</p:sldIdLst>
  <p:sldSz cy="6858000" cx="9144000"/>
  <p:notesSz cx="6858000" cy="9144000"/>
  <p:embeddedFontLst>
    <p:embeddedFont>
      <p:font typeface="Open Sans ExtraBold"/>
      <p:bold r:id="rId6"/>
      <p:boldItalic r:id="rId7"/>
    </p:embeddedFont>
    <p:embeddedFont>
      <p:font typeface="Open Sans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OpenSans-boldItalic.fntdata"/><Relationship Id="rId10" Type="http://schemas.openxmlformats.org/officeDocument/2006/relationships/font" Target="fonts/OpenSans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OpenSans-bold.fntdata"/><Relationship Id="rId5" Type="http://schemas.openxmlformats.org/officeDocument/2006/relationships/slide" Target="slides/slide1.xml"/><Relationship Id="rId6" Type="http://schemas.openxmlformats.org/officeDocument/2006/relationships/font" Target="fonts/OpenSansExtraBold-bold.fntdata"/><Relationship Id="rId7" Type="http://schemas.openxmlformats.org/officeDocument/2006/relationships/font" Target="fonts/OpenSansExtraBold-boldItalic.fntdata"/><Relationship Id="rId8" Type="http://schemas.openxmlformats.org/officeDocument/2006/relationships/font" Target="fonts/Open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12000"/>
              <a:buNone/>
              <a:defRPr sz="12000">
                <a:solidFill>
                  <a:srgbClr val="3B7EA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12000"/>
              <a:buNone/>
              <a:defRPr sz="12000">
                <a:solidFill>
                  <a:srgbClr val="3B7EA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12000"/>
              <a:buNone/>
              <a:defRPr sz="12000">
                <a:solidFill>
                  <a:srgbClr val="3B7EA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12000"/>
              <a:buNone/>
              <a:defRPr sz="12000">
                <a:solidFill>
                  <a:srgbClr val="3B7EA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12000"/>
              <a:buNone/>
              <a:defRPr sz="12000">
                <a:solidFill>
                  <a:srgbClr val="3B7EA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12000"/>
              <a:buNone/>
              <a:defRPr sz="12000">
                <a:solidFill>
                  <a:srgbClr val="3B7EA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12000"/>
              <a:buNone/>
              <a:defRPr sz="12000">
                <a:solidFill>
                  <a:srgbClr val="3B7EA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12000"/>
              <a:buNone/>
              <a:defRPr sz="12000">
                <a:solidFill>
                  <a:srgbClr val="3B7EA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3B7EA1"/>
              </a:buClr>
              <a:buSzPts val="12000"/>
              <a:buNone/>
              <a:defRPr sz="12000">
                <a:solidFill>
                  <a:srgbClr val="3B7EA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12"/>
          <p:cNvSpPr txBox="1"/>
          <p:nvPr/>
        </p:nvSpPr>
        <p:spPr>
          <a:xfrm>
            <a:off x="4224900" y="1188975"/>
            <a:ext cx="6942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C4820E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❝</a:t>
            </a:r>
            <a:endParaRPr sz="4800">
              <a:solidFill>
                <a:srgbClr val="C4820E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sp>
        <p:nvSpPr>
          <p:cNvPr id="51" name="Google Shape;51;p12"/>
          <p:cNvSpPr txBox="1"/>
          <p:nvPr/>
        </p:nvSpPr>
        <p:spPr>
          <a:xfrm>
            <a:off x="4272300" y="3766350"/>
            <a:ext cx="5994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rgbClr val="C4820E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❞</a:t>
            </a:r>
            <a:endParaRPr sz="4800">
              <a:solidFill>
                <a:srgbClr val="C4820E"/>
              </a:solidFill>
            </a:endParaRPr>
          </a:p>
        </p:txBody>
      </p:sp>
      <p:sp>
        <p:nvSpPr>
          <p:cNvPr id="52" name="Google Shape;52;p12"/>
          <p:cNvSpPr txBox="1"/>
          <p:nvPr>
            <p:ph idx="1" type="subTitle"/>
          </p:nvPr>
        </p:nvSpPr>
        <p:spPr>
          <a:xfrm>
            <a:off x="415350" y="1864325"/>
            <a:ext cx="8313300" cy="20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cxnSp>
        <p:nvCxnSpPr>
          <p:cNvPr id="53" name="Google Shape;53;p12"/>
          <p:cNvCxnSpPr/>
          <p:nvPr/>
        </p:nvCxnSpPr>
        <p:spPr>
          <a:xfrm>
            <a:off x="4099575" y="1854800"/>
            <a:ext cx="1008300" cy="0"/>
          </a:xfrm>
          <a:prstGeom prst="straightConnector1">
            <a:avLst/>
          </a:prstGeom>
          <a:noFill/>
          <a:ln cap="flat" cmpd="sng" w="9525">
            <a:solidFill>
              <a:srgbClr val="C4820E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" name="Google Shape;54;p12"/>
          <p:cNvCxnSpPr/>
          <p:nvPr/>
        </p:nvCxnSpPr>
        <p:spPr>
          <a:xfrm>
            <a:off x="4067850" y="3747425"/>
            <a:ext cx="1008300" cy="0"/>
          </a:xfrm>
          <a:prstGeom prst="straightConnector1">
            <a:avLst/>
          </a:prstGeom>
          <a:noFill/>
          <a:ln cap="flat" cmpd="sng" w="9525">
            <a:solidFill>
              <a:srgbClr val="C4820E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>
  <p:cSld name="BLANK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39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74"/>
            <a:ext cx="4572000" cy="597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21200" y="5041542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Open Sans"/>
              <a:buNone/>
              <a:defRPr sz="2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0" y="854925"/>
            <a:ext cx="8520600" cy="19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Integrating Nuclear and Renewable Energy Sources</a:t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168000" y="3417850"/>
            <a:ext cx="8808000" cy="17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Team:</a:t>
            </a:r>
            <a:r>
              <a:rPr lang="en" sz="2600"/>
              <a:t> Joseph Lee, Adria Peterkin, and Pedro Vicente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Advisor: </a:t>
            </a:r>
            <a:r>
              <a:rPr lang="en" sz="2600"/>
              <a:t>Massimiliano Fratoni</a:t>
            </a:r>
            <a:endParaRPr sz="2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/>
              <a:t>Track: </a:t>
            </a:r>
            <a:r>
              <a:rPr lang="en" sz="2600"/>
              <a:t>May 2018</a:t>
            </a:r>
            <a:endParaRPr sz="2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ung Institute - Berkeley ME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