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211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E3F579A-B66A-4BDF-9CAB-FE3C7DD99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shubham pal</cp:lastModifiedBy>
  <cp:revision>1</cp:revision>
  <dcterms:created xsi:type="dcterms:W3CDTF">2022-04-12T21:57:34Z</dcterms:created>
  <dcterms:modified xsi:type="dcterms:W3CDTF">2022-05-07T08:23:38Z</dcterms:modified>
</cp:coreProperties>
</file>