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71fe22620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71fe22620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71fe2262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71fe2262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71fe226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71fe226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71fe2262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71fe2262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1fe22620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1fe22620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71fe2262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71fe2262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71fe2262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71fe2262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71fe22620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71fe22620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71fe22620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71fe22620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71fe22620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71fe22620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71fe22620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71fe22620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71fe22620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71fe22620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503200" y="2712500"/>
            <a:ext cx="4137600" cy="14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mtClean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Shubham </a:t>
            </a:r>
            <a:r>
              <a:rPr lang="en" sz="16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Paliwal ( 2015B1A70823H )</a:t>
            </a:r>
            <a:endParaRPr sz="1600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160100" y="1022125"/>
            <a:ext cx="6823800" cy="11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u="sng">
                <a:solidFill>
                  <a:srgbClr val="FF9900"/>
                </a:solidFill>
              </a:rPr>
              <a:t>C for GRAPHICS</a:t>
            </a:r>
            <a:endParaRPr sz="6000" b="1" u="sng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MEMORY MANAGEMENT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CG extracts most its features of stack and code-data memory management from C.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supports heap memory allocation for shaders and texture objects.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Unlike C, unsized arrays can be created by declaring an array’s dimension as   [ ]. The array’s actual dimension can be set at runtime before a final compilation step. The memory allocation happens late in compilation process but is still static.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MEMORY MANAGEMENT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DirectX 9 vertex and pixel shaders have a limited amount of memory for instructions and data.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code segment only allows  for a fixed number of instructions, after which the compiler reports an error.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 the remaining part it is to be assumed that CG follows rules similar as of C for static, local and dynamically allocated variables, and stack and heap memory allocation as NVIDIA doesn’t specify it particularly.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GARBAGE COLLECTION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It is a mechanism that provides automatic memory reclamation for unused memory blocks that was used for dynamic memory allocation.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 Graphics does not have automatic Garbage Collection.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Memory leaks could occur if objects(Direct3D devices) allocated space in heap or any other dynamically allocated resources are not properly destroyed after their use.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227850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9900"/>
                </a:solidFill>
              </a:rPr>
              <a:t>THANK YOU</a:t>
            </a:r>
            <a:endParaRPr sz="60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INTRODUCTION</a:t>
            </a:r>
            <a:endParaRPr sz="3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Cg (C for Graphics) is a high-level graphics programming language developed by Nvidia in collaboration with Microsoft.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It is not a general purpose programming language, specialized  for GPU programming. 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main purpose due to which Cg language came to existence was to provide high level language to developers to easily program vertex and pixel shaders.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Cg have many features in common with C. The compilation of Cg code results in DirectX or OpenGL shaders programs.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DATA TYPES</a:t>
            </a:r>
            <a:endParaRPr sz="3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Cg provides 6 basic data types - 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float 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○"/>
            </a:pP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32-bit IEEE floating point number. The first bit is for sign, next 23-bits for mantissa and last 8-bits for exponent.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half 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○"/>
            </a:pP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16-bit floating point number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int 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○"/>
            </a:pP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32 bit integer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DATA TYPES</a:t>
            </a:r>
            <a:endParaRPr sz="3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fixed 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○"/>
            </a:pP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12 bit fixed point number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bool 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○"/>
            </a:pP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boolean variable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sampler* 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○"/>
            </a:pP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It represents a texture object. It has six variants: sampler, sampler1D, sampler2D, sampler3D, samplerCUBE and samplerRECT.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DATA TYPES</a:t>
            </a:r>
            <a:endParaRPr sz="3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Cg also has built-in vector data type and matrices, which are based on basic data types.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Vector data type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716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○"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Examples - float4, bool3, int2, float1.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716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○"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Float4 is a vector of size 4 holding floating point values.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DATA TYPES</a:t>
            </a:r>
            <a:endParaRPr sz="3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Matrices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○"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support is limited upto a maximum 4-by-4 matrix.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○"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Some examples of declaration are :- 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○"/>
            </a:pP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float1x1 mat1; // One element matrix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○"/>
            </a:pP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float3x2 mat2; // Three-by-two matrix (six elements)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○"/>
            </a:pP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float4x2 mat3; // Four-by-two matrix (eight elements)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○"/>
            </a:pP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float4x3 mat4; // Four-by-three matrix (twelve elements)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PROCEDURES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Scope Resolution: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○"/>
            </a:pP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Cg uses Static scoping method for scope resolution of variables which are not declared in the function.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○"/>
            </a:pP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Static scoping first declarations are searched locally, then in increasingly larger enclosing scopes, until one is found for given scope.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PROCEDURES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Parameter passing mechanisms: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○"/>
            </a:pP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Cg supports call by value, call by result and call by value-result mechanism of parameter passing.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○"/>
            </a:pP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Call by value is taken as default mode if no mode of parameter passing is mentioned.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PROCEDURES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specify using call by value method parameter has to be specified with “in”.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specify using call by result method parameter has to be specified with “out”.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While using call by result method , constant can’t be used as function argument 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specify using call by value-result  parameter has to be specified with “inout” 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On-screen Show (16:9)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Roboto</vt:lpstr>
      <vt:lpstr>Arial</vt:lpstr>
      <vt:lpstr>Verdana</vt:lpstr>
      <vt:lpstr>Geometric</vt:lpstr>
      <vt:lpstr>C for GRAPHICS</vt:lpstr>
      <vt:lpstr>INTRODUCTION </vt:lpstr>
      <vt:lpstr>DATA TYPES </vt:lpstr>
      <vt:lpstr>DATA TYPES </vt:lpstr>
      <vt:lpstr>DATA TYPES </vt:lpstr>
      <vt:lpstr>DATA TYPES </vt:lpstr>
      <vt:lpstr>PROCEDURES</vt:lpstr>
      <vt:lpstr>PROCEDURES</vt:lpstr>
      <vt:lpstr>PROCEDURES </vt:lpstr>
      <vt:lpstr>MEMORY MANAGEMENT </vt:lpstr>
      <vt:lpstr>MEMORY MANAGEMENT </vt:lpstr>
      <vt:lpstr>GARBAGE COLLECTION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for GRAPHICS</dc:title>
  <cp:lastModifiedBy>shubham paliwal</cp:lastModifiedBy>
  <cp:revision>1</cp:revision>
  <dcterms:modified xsi:type="dcterms:W3CDTF">2018-11-18T06:05:26Z</dcterms:modified>
</cp:coreProperties>
</file>