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01D08-DFE3-4FBB-9D51-2601AE299A8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13961-9E1B-4D1E-9C89-6BA92398F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89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13961-9E1B-4D1E-9C89-6BA92398F0B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2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52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4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1658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04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16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15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30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1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05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2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04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4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4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3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4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7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61B193-E90E-4A95-8EC0-EC72A9E96CC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30A7C-AF49-4C23-B032-A51CCCE90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32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76" y="335036"/>
            <a:ext cx="6630760" cy="1422400"/>
          </a:xfrm>
        </p:spPr>
        <p:txBody>
          <a:bodyPr>
            <a:normAutofit fontScale="90000"/>
          </a:bodyPr>
          <a:lstStyle/>
          <a:p>
            <a:r>
              <a:rPr lang="en-IN" sz="3100" b="1" dirty="0" smtClean="0"/>
              <a:t>IE403: Human-computer interaction</a:t>
            </a:r>
            <a:r>
              <a:rPr lang="en-IN" sz="2700" b="1" dirty="0" smtClean="0"/>
              <a:t> </a:t>
            </a:r>
            <a:r>
              <a:rPr lang="en-IN" sz="2700" b="1" dirty="0"/>
              <a:t/>
            </a:r>
            <a:br>
              <a:rPr lang="en-IN" sz="2700" b="1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US" sz="2400" b="1" dirty="0" smtClean="0"/>
              <a:t> 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795276" y="3241814"/>
            <a:ext cx="7443731" cy="2854185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Tasks: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Research about how elder people interact with smart phones. (survey)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Define which problems they </a:t>
            </a:r>
            <a:r>
              <a:rPr lang="en-US" sz="1800" b="1" dirty="0" smtClean="0">
                <a:solidFill>
                  <a:schemeClr val="tx1"/>
                </a:solidFill>
              </a:rPr>
              <a:t>face.(</a:t>
            </a:r>
            <a:r>
              <a:rPr lang="en-US" sz="1800" b="1" dirty="0" smtClean="0">
                <a:solidFill>
                  <a:schemeClr val="tx1"/>
                </a:solidFill>
              </a:rPr>
              <a:t>from survey and other research papers)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Provide solutions for problems to make easy </a:t>
            </a:r>
            <a:r>
              <a:rPr lang="en-US" sz="1800" b="1" dirty="0" smtClean="0">
                <a:solidFill>
                  <a:schemeClr val="tx1"/>
                </a:solidFill>
              </a:rPr>
              <a:t>interactive interface</a:t>
            </a:r>
            <a:r>
              <a:rPr lang="en-US" sz="1800" b="1" dirty="0" smtClean="0">
                <a:solidFill>
                  <a:schemeClr val="tx1"/>
                </a:solidFill>
              </a:rPr>
              <a:t>.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Give examples of interfaces made for elder </a:t>
            </a:r>
            <a:r>
              <a:rPr lang="en-US" sz="1800" b="1" dirty="0" smtClean="0">
                <a:solidFill>
                  <a:schemeClr val="tx1"/>
                </a:solidFill>
              </a:rPr>
              <a:t>people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276" y="1614366"/>
            <a:ext cx="71304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Study </a:t>
            </a:r>
            <a:r>
              <a:rPr lang="en-US" sz="2200" b="1" dirty="0"/>
              <a:t>Mobile phone </a:t>
            </a:r>
            <a:r>
              <a:rPr lang="en-US" sz="2400" b="1" dirty="0"/>
              <a:t>interaction</a:t>
            </a:r>
            <a:r>
              <a:rPr lang="en-US" sz="2200" b="1" dirty="0"/>
              <a:t> patterns among elderly and </a:t>
            </a:r>
            <a:r>
              <a:rPr lang="en-US" sz="2200" b="1" dirty="0" smtClean="0"/>
              <a:t>propose </a:t>
            </a:r>
            <a:r>
              <a:rPr lang="en-US" sz="2200" b="1" dirty="0"/>
              <a:t>prototypes for easier screen-based interaction</a:t>
            </a:r>
            <a:endParaRPr lang="en-IN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27853" y="241679"/>
            <a:ext cx="9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Group</a:t>
            </a:r>
          </a:p>
          <a:p>
            <a:r>
              <a:rPr lang="en-US" sz="1400" b="1" dirty="0" smtClean="0"/>
              <a:t>11</a:t>
            </a:r>
            <a:endParaRPr lang="en-IN" sz="1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r="3389" b="3692"/>
          <a:stretch/>
        </p:blipFill>
        <p:spPr>
          <a:xfrm>
            <a:off x="7925749" y="1145601"/>
            <a:ext cx="3942978" cy="24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33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67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IE403: Human-computer interaction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IE403: Human-computer interaction</dc:title>
  <dc:creator>HP</dc:creator>
  <cp:lastModifiedBy>HP</cp:lastModifiedBy>
  <cp:revision>11</cp:revision>
  <dcterms:created xsi:type="dcterms:W3CDTF">2022-04-25T19:04:56Z</dcterms:created>
  <dcterms:modified xsi:type="dcterms:W3CDTF">2022-04-26T09:55:11Z</dcterms:modified>
</cp:coreProperties>
</file>