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Kulim Park"/>
      <p:regular r:id="rId31"/>
      <p:bold r:id="rId32"/>
      <p:italic r:id="rId33"/>
      <p:boldItalic r:id="rId34"/>
    </p:embeddedFont>
    <p:embeddedFont>
      <p:font typeface="Manrope"/>
      <p:regular r:id="rId35"/>
      <p:bold r:id="rId36"/>
    </p:embeddedFont>
    <p:embeddedFont>
      <p:font typeface="PT Sans"/>
      <p:regular r:id="rId37"/>
      <p:bold r:id="rId38"/>
      <p:italic r:id="rId39"/>
      <p:boldItalic r:id="rId40"/>
    </p:embeddedFont>
    <p:embeddedFont>
      <p:font typeface="Kulim Park SemiBold"/>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FE8B121-BD29-46AA-B4F1-D304591CBA3C}">
  <a:tblStyle styleId="{2FE8B121-BD29-46AA-B4F1-D304591CBA3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TSans-boldItalic.fntdata"/><Relationship Id="rId20" Type="http://schemas.openxmlformats.org/officeDocument/2006/relationships/slide" Target="slides/slide15.xml"/><Relationship Id="rId42" Type="http://schemas.openxmlformats.org/officeDocument/2006/relationships/font" Target="fonts/KulimParkSemiBold-bold.fntdata"/><Relationship Id="rId41" Type="http://schemas.openxmlformats.org/officeDocument/2006/relationships/font" Target="fonts/KulimParkSemiBold-regular.fntdata"/><Relationship Id="rId22" Type="http://schemas.openxmlformats.org/officeDocument/2006/relationships/slide" Target="slides/slide17.xml"/><Relationship Id="rId44" Type="http://schemas.openxmlformats.org/officeDocument/2006/relationships/font" Target="fonts/KulimParkSemiBold-boldItalic.fntdata"/><Relationship Id="rId21" Type="http://schemas.openxmlformats.org/officeDocument/2006/relationships/slide" Target="slides/slide16.xml"/><Relationship Id="rId43" Type="http://schemas.openxmlformats.org/officeDocument/2006/relationships/font" Target="fonts/KulimParkSemi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KulimPark-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KulimPark-italic.fntdata"/><Relationship Id="rId10" Type="http://schemas.openxmlformats.org/officeDocument/2006/relationships/slide" Target="slides/slide5.xml"/><Relationship Id="rId32" Type="http://schemas.openxmlformats.org/officeDocument/2006/relationships/font" Target="fonts/KulimPark-bold.fntdata"/><Relationship Id="rId13" Type="http://schemas.openxmlformats.org/officeDocument/2006/relationships/slide" Target="slides/slide8.xml"/><Relationship Id="rId35" Type="http://schemas.openxmlformats.org/officeDocument/2006/relationships/font" Target="fonts/Manrope-regular.fntdata"/><Relationship Id="rId12" Type="http://schemas.openxmlformats.org/officeDocument/2006/relationships/slide" Target="slides/slide7.xml"/><Relationship Id="rId34" Type="http://schemas.openxmlformats.org/officeDocument/2006/relationships/font" Target="fonts/KulimPark-boldItalic.fntdata"/><Relationship Id="rId15" Type="http://schemas.openxmlformats.org/officeDocument/2006/relationships/slide" Target="slides/slide10.xml"/><Relationship Id="rId37" Type="http://schemas.openxmlformats.org/officeDocument/2006/relationships/font" Target="fonts/PTSans-regular.fntdata"/><Relationship Id="rId14" Type="http://schemas.openxmlformats.org/officeDocument/2006/relationships/slide" Target="slides/slide9.xml"/><Relationship Id="rId36" Type="http://schemas.openxmlformats.org/officeDocument/2006/relationships/font" Target="fonts/Manrope-bold.fntdata"/><Relationship Id="rId17" Type="http://schemas.openxmlformats.org/officeDocument/2006/relationships/slide" Target="slides/slide12.xml"/><Relationship Id="rId39" Type="http://schemas.openxmlformats.org/officeDocument/2006/relationships/font" Target="fonts/PTSans-italic.fntdata"/><Relationship Id="rId16" Type="http://schemas.openxmlformats.org/officeDocument/2006/relationships/slide" Target="slides/slide11.xml"/><Relationship Id="rId38" Type="http://schemas.openxmlformats.org/officeDocument/2006/relationships/font" Target="fonts/PT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2491f0e8d6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2491f0e8d6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2b03596f0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2b03596f0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2491f0e8d6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2491f0e8d6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2491f0e8d6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2491f0e8d6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2491f0e8d6_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2491f0e8d6_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2b03596f0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2b03596f0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2b03596f00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2b03596f00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2b03596f0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2b03596f0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2b03596f00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2b03596f00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2b03596f00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2b03596f00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2491f0e8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2491f0e8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2491f0e8d6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2491f0e8d6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2b03596f00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2b03596f00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491f0e8d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2491f0e8d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2491f0e8d6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2491f0e8d6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2491f0e8d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2491f0e8d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2491f0e8d6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2491f0e8d6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2491f0e8d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2491f0e8d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2491f0e8d6_5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2491f0e8d6_5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2b03596f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2b03596f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813319">
            <a:off x="-1616877" y="-34242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flipH="1" rot="-649785">
            <a:off x="6475477" y="-7384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125387" y="2238100"/>
            <a:ext cx="7471673" cy="477180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8823147">
            <a:off x="-2265377" y="2808773"/>
            <a:ext cx="5990392" cy="5613180"/>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536238" y="-142500"/>
            <a:ext cx="4935815" cy="3769836"/>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649785">
            <a:off x="716152" y="44011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244193">
            <a:off x="4086917" y="-777268"/>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9555807">
            <a:off x="-6119383" y="2297294"/>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723150" y="1494200"/>
            <a:ext cx="7697700" cy="15981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5200"/>
              <a:buNone/>
              <a:defRPr sz="6600">
                <a:latin typeface="Kulim Park SemiBold"/>
                <a:ea typeface="Kulim Park SemiBold"/>
                <a:cs typeface="Kulim Park SemiBold"/>
                <a:sym typeface="Kulim Park SemiBol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8" name="Google Shape;18;p2"/>
          <p:cNvSpPr txBox="1"/>
          <p:nvPr>
            <p:ph idx="1" type="subTitle"/>
          </p:nvPr>
        </p:nvSpPr>
        <p:spPr>
          <a:xfrm>
            <a:off x="1962550" y="3100575"/>
            <a:ext cx="5218500" cy="54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11"/>
          <p:cNvSpPr/>
          <p:nvPr/>
        </p:nvSpPr>
        <p:spPr>
          <a:xfrm rot="-10285629">
            <a:off x="5066449"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rot="9405665">
            <a:off x="-4305365" y="12811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rot="-1478505">
            <a:off x="-2334601"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p:nvPr/>
        </p:nvSpPr>
        <p:spPr>
          <a:xfrm flipH="1" rot="9555841">
            <a:off x="702345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txBox="1"/>
          <p:nvPr>
            <p:ph hasCustomPrompt="1" type="title"/>
          </p:nvPr>
        </p:nvSpPr>
        <p:spPr>
          <a:xfrm>
            <a:off x="1248600" y="1528200"/>
            <a:ext cx="6646800" cy="153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11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99" name="Google Shape;99;p11"/>
          <p:cNvSpPr txBox="1"/>
          <p:nvPr>
            <p:ph idx="1" type="subTitle"/>
          </p:nvPr>
        </p:nvSpPr>
        <p:spPr>
          <a:xfrm>
            <a:off x="1248450" y="3114175"/>
            <a:ext cx="66468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00" name="Shape 10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1" name="Shape 101"/>
        <p:cNvGrpSpPr/>
        <p:nvPr/>
      </p:nvGrpSpPr>
      <p:grpSpPr>
        <a:xfrm>
          <a:off x="0" y="0"/>
          <a:ext cx="0" cy="0"/>
          <a:chOff x="0" y="0"/>
          <a:chExt cx="0" cy="0"/>
        </a:xfrm>
      </p:grpSpPr>
      <p:sp>
        <p:nvSpPr>
          <p:cNvPr id="102" name="Google Shape;102;p13"/>
          <p:cNvSpPr/>
          <p:nvPr/>
        </p:nvSpPr>
        <p:spPr>
          <a:xfrm flipH="1" rot="9339447">
            <a:off x="-5157706" y="2195120"/>
            <a:ext cx="7471555" cy="477173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1118566" y="1549193"/>
            <a:ext cx="1350837" cy="973145"/>
          </a:xfrm>
          <a:custGeom>
            <a:rect b="b" l="l" r="r" t="t"/>
            <a:pathLst>
              <a:path extrusionOk="0" h="13563" w="18827">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flipH="1">
            <a:off x="4816263" y="1549200"/>
            <a:ext cx="1350837" cy="973145"/>
          </a:xfrm>
          <a:custGeom>
            <a:rect b="b" l="l" r="r" t="t"/>
            <a:pathLst>
              <a:path extrusionOk="0" h="13563" w="18827">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flipH="1">
            <a:off x="6912085" y="1489537"/>
            <a:ext cx="1162249" cy="1032817"/>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AC9078">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3050700" y="1519363"/>
            <a:ext cx="1095097" cy="973144"/>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E6B8AF">
              <a:alpha val="2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rot="-10285603">
            <a:off x="7150321" y="-22663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rot="649785">
            <a:off x="6848027" y="-2440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rot="813319">
            <a:off x="-4299402" y="-47175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rot="9089871">
            <a:off x="7049951" y="1893780"/>
            <a:ext cx="7826200" cy="287789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rot="-576017">
            <a:off x="-4825529" y="-672274"/>
            <a:ext cx="7826074" cy="287784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txBox="1"/>
          <p:nvPr>
            <p:ph type="title"/>
          </p:nvPr>
        </p:nvSpPr>
        <p:spPr>
          <a:xfrm>
            <a:off x="732775"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3" name="Google Shape;113;p13"/>
          <p:cNvSpPr txBox="1"/>
          <p:nvPr>
            <p:ph idx="1" type="subTitle"/>
          </p:nvPr>
        </p:nvSpPr>
        <p:spPr>
          <a:xfrm>
            <a:off x="732787"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14" name="Google Shape;114;p13"/>
          <p:cNvSpPr txBox="1"/>
          <p:nvPr>
            <p:ph hasCustomPrompt="1" idx="2" type="title"/>
          </p:nvPr>
        </p:nvSpPr>
        <p:spPr>
          <a:xfrm>
            <a:off x="732776"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p:nvPr>
            <p:ph idx="3"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6" name="Google Shape;116;p13"/>
          <p:cNvSpPr txBox="1"/>
          <p:nvPr>
            <p:ph idx="4" type="title"/>
          </p:nvPr>
        </p:nvSpPr>
        <p:spPr>
          <a:xfrm>
            <a:off x="2680250"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7" name="Google Shape;117;p13"/>
          <p:cNvSpPr txBox="1"/>
          <p:nvPr>
            <p:ph idx="5" type="subTitle"/>
          </p:nvPr>
        </p:nvSpPr>
        <p:spPr>
          <a:xfrm>
            <a:off x="2680262"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18" name="Google Shape;118;p13"/>
          <p:cNvSpPr txBox="1"/>
          <p:nvPr>
            <p:ph idx="6" type="title"/>
          </p:nvPr>
        </p:nvSpPr>
        <p:spPr>
          <a:xfrm>
            <a:off x="4627725"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9" name="Google Shape;119;p13"/>
          <p:cNvSpPr txBox="1"/>
          <p:nvPr>
            <p:ph idx="7" type="subTitle"/>
          </p:nvPr>
        </p:nvSpPr>
        <p:spPr>
          <a:xfrm>
            <a:off x="4627737"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0" name="Google Shape;120;p13"/>
          <p:cNvSpPr txBox="1"/>
          <p:nvPr>
            <p:ph idx="8" type="title"/>
          </p:nvPr>
        </p:nvSpPr>
        <p:spPr>
          <a:xfrm>
            <a:off x="6575200"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1" name="Google Shape;121;p13"/>
          <p:cNvSpPr txBox="1"/>
          <p:nvPr>
            <p:ph idx="9" type="subTitle"/>
          </p:nvPr>
        </p:nvSpPr>
        <p:spPr>
          <a:xfrm>
            <a:off x="6575212"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2" name="Google Shape;122;p13"/>
          <p:cNvSpPr txBox="1"/>
          <p:nvPr>
            <p:ph hasCustomPrompt="1" idx="13" type="title"/>
          </p:nvPr>
        </p:nvSpPr>
        <p:spPr>
          <a:xfrm>
            <a:off x="2680246"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p:nvPr>
            <p:ph hasCustomPrompt="1" idx="14" type="title"/>
          </p:nvPr>
        </p:nvSpPr>
        <p:spPr>
          <a:xfrm>
            <a:off x="4627721"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3"/>
          <p:cNvSpPr txBox="1"/>
          <p:nvPr>
            <p:ph hasCustomPrompt="1" idx="15" type="title"/>
          </p:nvPr>
        </p:nvSpPr>
        <p:spPr>
          <a:xfrm>
            <a:off x="6575196"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5" name="Shape 125"/>
        <p:cNvGrpSpPr/>
        <p:nvPr/>
      </p:nvGrpSpPr>
      <p:grpSpPr>
        <a:xfrm>
          <a:off x="0" y="0"/>
          <a:ext cx="0" cy="0"/>
          <a:chOff x="0" y="0"/>
          <a:chExt cx="0" cy="0"/>
        </a:xfrm>
      </p:grpSpPr>
      <p:sp>
        <p:nvSpPr>
          <p:cNvPr id="126" name="Google Shape;126;p14"/>
          <p:cNvSpPr txBox="1"/>
          <p:nvPr>
            <p:ph type="title"/>
          </p:nvPr>
        </p:nvSpPr>
        <p:spPr>
          <a:xfrm>
            <a:off x="723300" y="3402013"/>
            <a:ext cx="3848700" cy="531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7" name="Google Shape;127;p14"/>
          <p:cNvSpPr txBox="1"/>
          <p:nvPr>
            <p:ph idx="1" type="subTitle"/>
          </p:nvPr>
        </p:nvSpPr>
        <p:spPr>
          <a:xfrm>
            <a:off x="723350" y="822500"/>
            <a:ext cx="4902000" cy="2078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000"/>
              <a:buNone/>
              <a:defRPr sz="25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28" name="Shape 128"/>
        <p:cNvGrpSpPr/>
        <p:nvPr/>
      </p:nvGrpSpPr>
      <p:grpSpPr>
        <a:xfrm>
          <a:off x="0" y="0"/>
          <a:ext cx="0" cy="0"/>
          <a:chOff x="0" y="0"/>
          <a:chExt cx="0" cy="0"/>
        </a:xfrm>
      </p:grpSpPr>
      <p:sp>
        <p:nvSpPr>
          <p:cNvPr id="129" name="Google Shape;129;p15"/>
          <p:cNvSpPr/>
          <p:nvPr/>
        </p:nvSpPr>
        <p:spPr>
          <a:xfrm rot="-3394465">
            <a:off x="-2929870"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flipH="1">
            <a:off x="-4081962"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flipH="1" rot="-3952094">
            <a:off x="-395440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rot="649760">
            <a:off x="-3199069"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flipH="1" rot="-813319">
            <a:off x="4926200"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flipH="1" rot="10285603">
            <a:off x="6080701"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flipH="1" rot="7426355">
            <a:off x="658205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5">
    <p:spTree>
      <p:nvGrpSpPr>
        <p:cNvPr id="137" name="Shape 137"/>
        <p:cNvGrpSpPr/>
        <p:nvPr/>
      </p:nvGrpSpPr>
      <p:grpSpPr>
        <a:xfrm>
          <a:off x="0" y="0"/>
          <a:ext cx="0" cy="0"/>
          <a:chOff x="0" y="0"/>
          <a:chExt cx="0" cy="0"/>
        </a:xfrm>
      </p:grpSpPr>
      <p:sp>
        <p:nvSpPr>
          <p:cNvPr id="138" name="Google Shape;138;p16"/>
          <p:cNvSpPr/>
          <p:nvPr/>
        </p:nvSpPr>
        <p:spPr>
          <a:xfrm rot="-10285629">
            <a:off x="5066449"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rot="9405665">
            <a:off x="-4305365" y="12811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rot="-1478505">
            <a:off x="-2334601"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flipH="1" rot="9555841">
            <a:off x="702345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txBox="1"/>
          <p:nvPr>
            <p:ph type="title"/>
          </p:nvPr>
        </p:nvSpPr>
        <p:spPr>
          <a:xfrm>
            <a:off x="1749775" y="1339400"/>
            <a:ext cx="5644500" cy="1535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sz="11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45" name="Google Shape;145;p16"/>
          <p:cNvSpPr txBox="1"/>
          <p:nvPr>
            <p:ph idx="1" type="subTitle"/>
          </p:nvPr>
        </p:nvSpPr>
        <p:spPr>
          <a:xfrm>
            <a:off x="2153800" y="2874400"/>
            <a:ext cx="4836900" cy="92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146" name="Shape 146"/>
        <p:cNvGrpSpPr/>
        <p:nvPr/>
      </p:nvGrpSpPr>
      <p:grpSpPr>
        <a:xfrm>
          <a:off x="0" y="0"/>
          <a:ext cx="0" cy="0"/>
          <a:chOff x="0" y="0"/>
          <a:chExt cx="0" cy="0"/>
        </a:xfrm>
      </p:grpSpPr>
      <p:sp>
        <p:nvSpPr>
          <p:cNvPr id="147" name="Google Shape;147;p17"/>
          <p:cNvSpPr/>
          <p:nvPr/>
        </p:nvSpPr>
        <p:spPr>
          <a:xfrm flipH="1" rot="4102360">
            <a:off x="-2758583" y="412968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rot="813319">
            <a:off x="-4313552" y="-17370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txBox="1"/>
          <p:nvPr>
            <p:ph idx="1" type="subTitle"/>
          </p:nvPr>
        </p:nvSpPr>
        <p:spPr>
          <a:xfrm>
            <a:off x="723300" y="3021075"/>
            <a:ext cx="3394200" cy="113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0" name="Google Shape;150;p17"/>
          <p:cNvSpPr txBox="1"/>
          <p:nvPr>
            <p:ph type="title"/>
          </p:nvPr>
        </p:nvSpPr>
        <p:spPr>
          <a:xfrm flipH="1">
            <a:off x="719825" y="986925"/>
            <a:ext cx="2888400" cy="1917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151" name="Shape 151"/>
        <p:cNvGrpSpPr/>
        <p:nvPr/>
      </p:nvGrpSpPr>
      <p:grpSpPr>
        <a:xfrm>
          <a:off x="0" y="0"/>
          <a:ext cx="0" cy="0"/>
          <a:chOff x="0" y="0"/>
          <a:chExt cx="0" cy="0"/>
        </a:xfrm>
      </p:grpSpPr>
      <p:sp>
        <p:nvSpPr>
          <p:cNvPr id="152" name="Google Shape;152;p18"/>
          <p:cNvSpPr/>
          <p:nvPr/>
        </p:nvSpPr>
        <p:spPr>
          <a:xfrm rot="-10285629">
            <a:off x="4140874" y="-201512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flipH="1" rot="4102346">
            <a:off x="-2270967" y="3805847"/>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rot="813319">
            <a:off x="-3580677"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3065327" y="-42009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txBox="1"/>
          <p:nvPr>
            <p:ph idx="1" type="subTitle"/>
          </p:nvPr>
        </p:nvSpPr>
        <p:spPr>
          <a:xfrm>
            <a:off x="723300" y="2291463"/>
            <a:ext cx="3035100" cy="13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7" name="Google Shape;157;p18"/>
          <p:cNvSpPr txBox="1"/>
          <p:nvPr>
            <p:ph type="title"/>
          </p:nvPr>
        </p:nvSpPr>
        <p:spPr>
          <a:xfrm flipH="1">
            <a:off x="719825" y="1463638"/>
            <a:ext cx="3035100" cy="711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8" name="Google Shape;158;p18"/>
          <p:cNvSpPr/>
          <p:nvPr/>
        </p:nvSpPr>
        <p:spPr>
          <a:xfrm flipH="1" rot="-649760">
            <a:off x="-3395808" y="4514617"/>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59" name="Shape 159"/>
        <p:cNvGrpSpPr/>
        <p:nvPr/>
      </p:nvGrpSpPr>
      <p:grpSpPr>
        <a:xfrm>
          <a:off x="0" y="0"/>
          <a:ext cx="0" cy="0"/>
          <a:chOff x="0" y="0"/>
          <a:chExt cx="0" cy="0"/>
        </a:xfrm>
      </p:grpSpPr>
      <p:sp>
        <p:nvSpPr>
          <p:cNvPr id="160" name="Google Shape;160;p19"/>
          <p:cNvSpPr/>
          <p:nvPr/>
        </p:nvSpPr>
        <p:spPr>
          <a:xfrm flipH="1" rot="-859945">
            <a:off x="5665328" y="3096461"/>
            <a:ext cx="4772748" cy="4241345"/>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a:off x="-4528356"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flipH="1" rot="-9405665">
            <a:off x="6846081" y="1281156"/>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flipH="1" rot="1478505">
            <a:off x="1794833" y="-211178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flipH="1" rot="9524149">
            <a:off x="-6659422" y="-2925302"/>
            <a:ext cx="9471569" cy="60490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rot="-9555841">
            <a:off x="-6785773"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txBox="1"/>
          <p:nvPr>
            <p:ph type="title"/>
          </p:nvPr>
        </p:nvSpPr>
        <p:spPr>
          <a:xfrm>
            <a:off x="1699900" y="2520537"/>
            <a:ext cx="27369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7" name="Google Shape;167;p19"/>
          <p:cNvSpPr txBox="1"/>
          <p:nvPr>
            <p:ph idx="1" type="subTitle"/>
          </p:nvPr>
        </p:nvSpPr>
        <p:spPr>
          <a:xfrm>
            <a:off x="1699975" y="3065348"/>
            <a:ext cx="2736900" cy="10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8" name="Google Shape;168;p19"/>
          <p:cNvSpPr txBox="1"/>
          <p:nvPr>
            <p:ph idx="2" type="title"/>
          </p:nvPr>
        </p:nvSpPr>
        <p:spPr>
          <a:xfrm>
            <a:off x="4707338" y="2520537"/>
            <a:ext cx="27366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9" name="Google Shape;169;p19"/>
          <p:cNvSpPr txBox="1"/>
          <p:nvPr>
            <p:ph idx="3" type="subTitle"/>
          </p:nvPr>
        </p:nvSpPr>
        <p:spPr>
          <a:xfrm>
            <a:off x="4707501" y="3065348"/>
            <a:ext cx="2736600" cy="10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 name="Google Shape;170;p19"/>
          <p:cNvSpPr txBox="1"/>
          <p:nvPr>
            <p:ph idx="4"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4">
    <p:spTree>
      <p:nvGrpSpPr>
        <p:cNvPr id="171" name="Shape 171"/>
        <p:cNvGrpSpPr/>
        <p:nvPr/>
      </p:nvGrpSpPr>
      <p:grpSpPr>
        <a:xfrm>
          <a:off x="0" y="0"/>
          <a:ext cx="0" cy="0"/>
          <a:chOff x="0" y="0"/>
          <a:chExt cx="0" cy="0"/>
        </a:xfrm>
      </p:grpSpPr>
      <p:sp>
        <p:nvSpPr>
          <p:cNvPr id="172" name="Google Shape;172;p20"/>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586702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rot="3952094">
            <a:off x="468168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0"/>
          <p:cNvSpPr/>
          <p:nvPr/>
        </p:nvSpPr>
        <p:spPr>
          <a:xfrm rot="-10285603">
            <a:off x="-4701904"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p:nvPr/>
        </p:nvSpPr>
        <p:spPr>
          <a:xfrm rot="-7426355">
            <a:off x="-466609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0" name="Google Shape;180;p20"/>
          <p:cNvSpPr txBox="1"/>
          <p:nvPr>
            <p:ph idx="1" type="body"/>
          </p:nvPr>
        </p:nvSpPr>
        <p:spPr>
          <a:xfrm>
            <a:off x="1545450" y="1330100"/>
            <a:ext cx="6053100" cy="3375900"/>
          </a:xfrm>
          <a:prstGeom prst="rect">
            <a:avLst/>
          </a:prstGeom>
        </p:spPr>
        <p:txBody>
          <a:bodyPr anchorCtr="0" anchor="t" bIns="91425" lIns="91425" spcFirstLastPara="1" rIns="91425" wrap="square" tIns="91425">
            <a:noAutofit/>
          </a:bodyPr>
          <a:lstStyle>
            <a:lvl1pPr indent="-330200" lvl="0" marL="457200" rtl="0" algn="ctr">
              <a:lnSpc>
                <a:spcPct val="100000"/>
              </a:lnSpc>
              <a:spcBef>
                <a:spcPts val="300"/>
              </a:spcBef>
              <a:spcAft>
                <a:spcPts val="0"/>
              </a:spcAft>
              <a:buSzPts val="1600"/>
              <a:buChar char="●"/>
              <a:defRPr/>
            </a:lvl1pPr>
            <a:lvl2pPr indent="-330200" lvl="1" marL="914400" rtl="0" algn="ctr">
              <a:lnSpc>
                <a:spcPct val="100000"/>
              </a:lnSpc>
              <a:spcBef>
                <a:spcPts val="0"/>
              </a:spcBef>
              <a:spcAft>
                <a:spcPts val="0"/>
              </a:spcAft>
              <a:buSzPts val="1600"/>
              <a:buFont typeface="Nunito Light"/>
              <a:buChar char="○"/>
              <a:defRPr/>
            </a:lvl2pPr>
            <a:lvl3pPr indent="-330200" lvl="2" marL="1371600" rtl="0" algn="ctr">
              <a:lnSpc>
                <a:spcPct val="100000"/>
              </a:lnSpc>
              <a:spcBef>
                <a:spcPts val="1600"/>
              </a:spcBef>
              <a:spcAft>
                <a:spcPts val="0"/>
              </a:spcAft>
              <a:buSzPts val="1600"/>
              <a:buFont typeface="Nunito Light"/>
              <a:buChar char="■"/>
              <a:defRPr/>
            </a:lvl3pPr>
            <a:lvl4pPr indent="-330200" lvl="3" marL="1828800" rtl="0" algn="ctr">
              <a:lnSpc>
                <a:spcPct val="100000"/>
              </a:lnSpc>
              <a:spcBef>
                <a:spcPts val="1600"/>
              </a:spcBef>
              <a:spcAft>
                <a:spcPts val="0"/>
              </a:spcAft>
              <a:buSzPts val="1600"/>
              <a:buFont typeface="Nunito Light"/>
              <a:buChar char="●"/>
              <a:defRPr/>
            </a:lvl4pPr>
            <a:lvl5pPr indent="-330200" lvl="4" marL="2286000" rtl="0" algn="ctr">
              <a:lnSpc>
                <a:spcPct val="100000"/>
              </a:lnSpc>
              <a:spcBef>
                <a:spcPts val="1600"/>
              </a:spcBef>
              <a:spcAft>
                <a:spcPts val="0"/>
              </a:spcAft>
              <a:buSzPts val="1600"/>
              <a:buFont typeface="Nunito Light"/>
              <a:buChar char="○"/>
              <a:defRPr/>
            </a:lvl5pPr>
            <a:lvl6pPr indent="-330200" lvl="5" marL="2743200" rtl="0" algn="ctr">
              <a:lnSpc>
                <a:spcPct val="100000"/>
              </a:lnSpc>
              <a:spcBef>
                <a:spcPts val="1600"/>
              </a:spcBef>
              <a:spcAft>
                <a:spcPts val="0"/>
              </a:spcAft>
              <a:buSzPts val="1600"/>
              <a:buFont typeface="Nunito Light"/>
              <a:buChar char="■"/>
              <a:defRPr/>
            </a:lvl6pPr>
            <a:lvl7pPr indent="-330200" lvl="6" marL="3200400" rtl="0" algn="ctr">
              <a:lnSpc>
                <a:spcPct val="100000"/>
              </a:lnSpc>
              <a:spcBef>
                <a:spcPts val="1600"/>
              </a:spcBef>
              <a:spcAft>
                <a:spcPts val="0"/>
              </a:spcAft>
              <a:buSzPts val="1600"/>
              <a:buFont typeface="Nunito Light"/>
              <a:buChar char="●"/>
              <a:defRPr/>
            </a:lvl7pPr>
            <a:lvl8pPr indent="-330200" lvl="7" marL="3657600" rtl="0" algn="ctr">
              <a:lnSpc>
                <a:spcPct val="100000"/>
              </a:lnSpc>
              <a:spcBef>
                <a:spcPts val="1600"/>
              </a:spcBef>
              <a:spcAft>
                <a:spcPts val="0"/>
              </a:spcAft>
              <a:buSzPts val="1600"/>
              <a:buFont typeface="Nunito Light"/>
              <a:buChar char="○"/>
              <a:defRPr/>
            </a:lvl8pPr>
            <a:lvl9pPr indent="-330200" lvl="8" marL="4114800" rtl="0" algn="ctr">
              <a:lnSpc>
                <a:spcPct val="100000"/>
              </a:lnSpc>
              <a:spcBef>
                <a:spcPts val="1600"/>
              </a:spcBef>
              <a:spcAft>
                <a:spcPts val="1600"/>
              </a:spcAft>
              <a:buSzPts val="1600"/>
              <a:buFont typeface="Nunito Light"/>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p:nvPr/>
        </p:nvSpPr>
        <p:spPr>
          <a:xfrm rot="-10285629">
            <a:off x="4140874" y="-201512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flipH="1">
            <a:off x="6818628" y="2586663"/>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rot="9748587">
            <a:off x="5601527" y="2021265"/>
            <a:ext cx="8200944" cy="301569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4102346">
            <a:off x="-2270967" y="3805847"/>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813319">
            <a:off x="-3580677"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txBox="1"/>
          <p:nvPr>
            <p:ph type="title"/>
          </p:nvPr>
        </p:nvSpPr>
        <p:spPr>
          <a:xfrm>
            <a:off x="716550" y="1929275"/>
            <a:ext cx="3855600" cy="1610100"/>
          </a:xfrm>
          <a:prstGeom prst="rect">
            <a:avLst/>
          </a:prstGeom>
          <a:noFill/>
          <a:ln>
            <a:noFill/>
          </a:ln>
        </p:spPr>
        <p:txBody>
          <a:bodyPr anchorCtr="0" anchor="b" bIns="91425" lIns="91425" spcFirstLastPara="1" rIns="91425" wrap="square" tIns="91425">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 name="Google Shape;26;p3"/>
          <p:cNvSpPr txBox="1"/>
          <p:nvPr>
            <p:ph hasCustomPrompt="1" idx="2" type="title"/>
          </p:nvPr>
        </p:nvSpPr>
        <p:spPr>
          <a:xfrm>
            <a:off x="723300" y="845239"/>
            <a:ext cx="1498200" cy="11235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6000"/>
              <a:buNone/>
              <a:defRPr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7" name="Google Shape;27;p3"/>
          <p:cNvSpPr txBox="1"/>
          <p:nvPr>
            <p:ph idx="1" type="subTitle"/>
          </p:nvPr>
        </p:nvSpPr>
        <p:spPr>
          <a:xfrm>
            <a:off x="716550" y="3578839"/>
            <a:ext cx="2752500" cy="7194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 name="Google Shape;28;p3"/>
          <p:cNvSpPr/>
          <p:nvPr/>
        </p:nvSpPr>
        <p:spPr>
          <a:xfrm>
            <a:off x="3065327" y="-42009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81" name="Shape 181"/>
        <p:cNvGrpSpPr/>
        <p:nvPr/>
      </p:nvGrpSpPr>
      <p:grpSpPr>
        <a:xfrm>
          <a:off x="0" y="0"/>
          <a:ext cx="0" cy="0"/>
          <a:chOff x="0" y="0"/>
          <a:chExt cx="0" cy="0"/>
        </a:xfrm>
      </p:grpSpPr>
      <p:sp>
        <p:nvSpPr>
          <p:cNvPr id="182" name="Google Shape;182;p21"/>
          <p:cNvSpPr/>
          <p:nvPr/>
        </p:nvSpPr>
        <p:spPr>
          <a:xfrm rot="-10285629">
            <a:off x="6057524"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rot="9405665">
            <a:off x="-4880740" y="12811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rot="-1478505">
            <a:off x="-2334601"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p:nvPr/>
        </p:nvSpPr>
        <p:spPr>
          <a:xfrm flipH="1" rot="9555841">
            <a:off x="780170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txBox="1"/>
          <p:nvPr>
            <p:ph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9" name="Google Shape;189;p21"/>
          <p:cNvSpPr txBox="1"/>
          <p:nvPr>
            <p:ph idx="2" type="title"/>
          </p:nvPr>
        </p:nvSpPr>
        <p:spPr>
          <a:xfrm>
            <a:off x="1164025" y="16175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0" name="Google Shape;190;p21"/>
          <p:cNvSpPr txBox="1"/>
          <p:nvPr>
            <p:ph idx="1" type="subTitle"/>
          </p:nvPr>
        </p:nvSpPr>
        <p:spPr>
          <a:xfrm>
            <a:off x="1164075" y="21519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1" name="Google Shape;191;p21"/>
          <p:cNvSpPr txBox="1"/>
          <p:nvPr>
            <p:ph idx="3" type="title"/>
          </p:nvPr>
        </p:nvSpPr>
        <p:spPr>
          <a:xfrm>
            <a:off x="3549063" y="16175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2" name="Google Shape;192;p21"/>
          <p:cNvSpPr txBox="1"/>
          <p:nvPr>
            <p:ph idx="4" type="subTitle"/>
          </p:nvPr>
        </p:nvSpPr>
        <p:spPr>
          <a:xfrm>
            <a:off x="3549150" y="21519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3" name="Google Shape;193;p21"/>
          <p:cNvSpPr txBox="1"/>
          <p:nvPr>
            <p:ph idx="5" type="title"/>
          </p:nvPr>
        </p:nvSpPr>
        <p:spPr>
          <a:xfrm>
            <a:off x="5934100" y="16175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4" name="Google Shape;194;p21"/>
          <p:cNvSpPr txBox="1"/>
          <p:nvPr>
            <p:ph idx="6" type="subTitle"/>
          </p:nvPr>
        </p:nvSpPr>
        <p:spPr>
          <a:xfrm>
            <a:off x="5934225" y="21519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95" name="Shape 195"/>
        <p:cNvGrpSpPr/>
        <p:nvPr/>
      </p:nvGrpSpPr>
      <p:grpSpPr>
        <a:xfrm>
          <a:off x="0" y="0"/>
          <a:ext cx="0" cy="0"/>
          <a:chOff x="0" y="0"/>
          <a:chExt cx="0" cy="0"/>
        </a:xfrm>
      </p:grpSpPr>
      <p:sp>
        <p:nvSpPr>
          <p:cNvPr id="196" name="Google Shape;196;p22"/>
          <p:cNvSpPr/>
          <p:nvPr/>
        </p:nvSpPr>
        <p:spPr>
          <a:xfrm flipH="1" rot="4102360">
            <a:off x="-2512533" y="403063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rot="813319">
            <a:off x="-4129602" y="-17370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flipH="1" rot="3394465">
            <a:off x="5593334" y="21714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rot="-10285603">
            <a:off x="6336471" y="-29172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rot="-2238616">
            <a:off x="-4635728" y="470344"/>
            <a:ext cx="7826078" cy="2877850"/>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txBox="1"/>
          <p:nvPr>
            <p:ph type="title"/>
          </p:nvPr>
        </p:nvSpPr>
        <p:spPr>
          <a:xfrm>
            <a:off x="5664001" y="1703625"/>
            <a:ext cx="22272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02" name="Google Shape;202;p22"/>
          <p:cNvSpPr txBox="1"/>
          <p:nvPr>
            <p:ph idx="1" type="subTitle"/>
          </p:nvPr>
        </p:nvSpPr>
        <p:spPr>
          <a:xfrm>
            <a:off x="5664053" y="2135500"/>
            <a:ext cx="25086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03" name="Google Shape;203;p22"/>
          <p:cNvSpPr txBox="1"/>
          <p:nvPr>
            <p:ph idx="2" type="title"/>
          </p:nvPr>
        </p:nvSpPr>
        <p:spPr>
          <a:xfrm>
            <a:off x="5664001" y="3198000"/>
            <a:ext cx="22272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04" name="Google Shape;204;p22"/>
          <p:cNvSpPr txBox="1"/>
          <p:nvPr>
            <p:ph idx="3" type="subTitle"/>
          </p:nvPr>
        </p:nvSpPr>
        <p:spPr>
          <a:xfrm>
            <a:off x="5664025" y="3629875"/>
            <a:ext cx="25086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05" name="Google Shape;205;p22"/>
          <p:cNvSpPr txBox="1"/>
          <p:nvPr>
            <p:ph idx="4" type="title"/>
          </p:nvPr>
        </p:nvSpPr>
        <p:spPr>
          <a:xfrm>
            <a:off x="1252726" y="1703625"/>
            <a:ext cx="2227200" cy="48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500"/>
              <a:buNone/>
              <a:defRPr sz="2000">
                <a:latin typeface="Kulim Park"/>
                <a:ea typeface="Kulim Park"/>
                <a:cs typeface="Kulim Park"/>
                <a:sym typeface="Kulim Park"/>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206" name="Google Shape;206;p22"/>
          <p:cNvSpPr txBox="1"/>
          <p:nvPr>
            <p:ph idx="5" type="subTitle"/>
          </p:nvPr>
        </p:nvSpPr>
        <p:spPr>
          <a:xfrm>
            <a:off x="971503" y="2135500"/>
            <a:ext cx="2508600" cy="66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atin typeface="Manrope"/>
                <a:ea typeface="Manrope"/>
                <a:cs typeface="Manrope"/>
                <a:sym typeface="Manrop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207" name="Google Shape;207;p22"/>
          <p:cNvSpPr txBox="1"/>
          <p:nvPr>
            <p:ph idx="6" type="title"/>
          </p:nvPr>
        </p:nvSpPr>
        <p:spPr>
          <a:xfrm>
            <a:off x="1252726" y="3198000"/>
            <a:ext cx="2227200" cy="48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500"/>
              <a:buNone/>
              <a:defRPr sz="2000">
                <a:latin typeface="Kulim Park"/>
                <a:ea typeface="Kulim Park"/>
                <a:cs typeface="Kulim Park"/>
                <a:sym typeface="Kulim Park"/>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208" name="Google Shape;208;p22"/>
          <p:cNvSpPr txBox="1"/>
          <p:nvPr>
            <p:ph idx="7" type="subTitle"/>
          </p:nvPr>
        </p:nvSpPr>
        <p:spPr>
          <a:xfrm>
            <a:off x="971475" y="3629875"/>
            <a:ext cx="2508600" cy="66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atin typeface="Manrope"/>
                <a:ea typeface="Manrope"/>
                <a:cs typeface="Manrope"/>
                <a:sym typeface="Manrop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209" name="Google Shape;209;p22"/>
          <p:cNvSpPr txBox="1"/>
          <p:nvPr>
            <p:ph idx="8"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210" name="Shape 210"/>
        <p:cNvGrpSpPr/>
        <p:nvPr/>
      </p:nvGrpSpPr>
      <p:grpSpPr>
        <a:xfrm>
          <a:off x="0" y="0"/>
          <a:ext cx="0" cy="0"/>
          <a:chOff x="0" y="0"/>
          <a:chExt cx="0" cy="0"/>
        </a:xfrm>
      </p:grpSpPr>
      <p:sp>
        <p:nvSpPr>
          <p:cNvPr id="211" name="Google Shape;211;p23"/>
          <p:cNvSpPr/>
          <p:nvPr/>
        </p:nvSpPr>
        <p:spPr>
          <a:xfrm flipH="1" rot="3394465">
            <a:off x="5593334" y="21714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rot="-10285603">
            <a:off x="5869521" y="-29172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txBox="1"/>
          <p:nvPr>
            <p:ph type="title"/>
          </p:nvPr>
        </p:nvSpPr>
        <p:spPr>
          <a:xfrm flipH="1">
            <a:off x="3993600" y="437700"/>
            <a:ext cx="4410900" cy="6579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4" name="Google Shape;214;p23"/>
          <p:cNvSpPr txBox="1"/>
          <p:nvPr>
            <p:ph idx="2" type="title"/>
          </p:nvPr>
        </p:nvSpPr>
        <p:spPr>
          <a:xfrm>
            <a:off x="3993450" y="2211700"/>
            <a:ext cx="1241400" cy="929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15" name="Google Shape;215;p23"/>
          <p:cNvSpPr txBox="1"/>
          <p:nvPr>
            <p:ph idx="1" type="subTitle"/>
          </p:nvPr>
        </p:nvSpPr>
        <p:spPr>
          <a:xfrm>
            <a:off x="5645825" y="2211700"/>
            <a:ext cx="2758800" cy="92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16" name="Google Shape;216;p23"/>
          <p:cNvSpPr txBox="1"/>
          <p:nvPr>
            <p:ph idx="3" type="title"/>
          </p:nvPr>
        </p:nvSpPr>
        <p:spPr>
          <a:xfrm>
            <a:off x="3993450" y="3465525"/>
            <a:ext cx="1241400" cy="929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17" name="Google Shape;217;p23"/>
          <p:cNvSpPr txBox="1"/>
          <p:nvPr>
            <p:ph idx="4" type="subTitle"/>
          </p:nvPr>
        </p:nvSpPr>
        <p:spPr>
          <a:xfrm>
            <a:off x="5645825" y="3465525"/>
            <a:ext cx="2758800" cy="92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18" name="Shape 218"/>
        <p:cNvGrpSpPr/>
        <p:nvPr/>
      </p:nvGrpSpPr>
      <p:grpSpPr>
        <a:xfrm>
          <a:off x="0" y="0"/>
          <a:ext cx="0" cy="0"/>
          <a:chOff x="0" y="0"/>
          <a:chExt cx="0" cy="0"/>
        </a:xfrm>
      </p:grpSpPr>
      <p:sp>
        <p:nvSpPr>
          <p:cNvPr id="219" name="Google Shape;219;p24"/>
          <p:cNvSpPr/>
          <p:nvPr/>
        </p:nvSpPr>
        <p:spPr>
          <a:xfrm rot="-10285629">
            <a:off x="6057524"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rot="9405665">
            <a:off x="-5036390" y="19320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rot="-1478505">
            <a:off x="-435239" y="-2304911"/>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flipH="1" rot="9555841">
            <a:off x="804225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txBox="1"/>
          <p:nvPr>
            <p:ph type="title"/>
          </p:nvPr>
        </p:nvSpPr>
        <p:spPr>
          <a:xfrm>
            <a:off x="1465613" y="1627425"/>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26" name="Google Shape;226;p24"/>
          <p:cNvSpPr txBox="1"/>
          <p:nvPr>
            <p:ph idx="1" type="subTitle"/>
          </p:nvPr>
        </p:nvSpPr>
        <p:spPr>
          <a:xfrm>
            <a:off x="1465679" y="2087600"/>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27" name="Google Shape;227;p24"/>
          <p:cNvSpPr txBox="1"/>
          <p:nvPr>
            <p:ph idx="2" type="title"/>
          </p:nvPr>
        </p:nvSpPr>
        <p:spPr>
          <a:xfrm>
            <a:off x="1465613" y="2665450"/>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28" name="Google Shape;228;p24"/>
          <p:cNvSpPr txBox="1"/>
          <p:nvPr>
            <p:ph idx="3" type="subTitle"/>
          </p:nvPr>
        </p:nvSpPr>
        <p:spPr>
          <a:xfrm>
            <a:off x="1465679" y="3097325"/>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29" name="Google Shape;229;p24"/>
          <p:cNvSpPr txBox="1"/>
          <p:nvPr>
            <p:ph idx="4" type="title"/>
          </p:nvPr>
        </p:nvSpPr>
        <p:spPr>
          <a:xfrm>
            <a:off x="1465613" y="3703475"/>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0" name="Google Shape;230;p24"/>
          <p:cNvSpPr txBox="1"/>
          <p:nvPr>
            <p:ph idx="5" type="subTitle"/>
          </p:nvPr>
        </p:nvSpPr>
        <p:spPr>
          <a:xfrm>
            <a:off x="1465679" y="4135350"/>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31" name="Google Shape;231;p24"/>
          <p:cNvSpPr txBox="1"/>
          <p:nvPr>
            <p:ph idx="6" type="title"/>
          </p:nvPr>
        </p:nvSpPr>
        <p:spPr>
          <a:xfrm>
            <a:off x="5348838" y="1627425"/>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2" name="Google Shape;232;p24"/>
          <p:cNvSpPr txBox="1"/>
          <p:nvPr>
            <p:ph idx="7" type="subTitle"/>
          </p:nvPr>
        </p:nvSpPr>
        <p:spPr>
          <a:xfrm>
            <a:off x="5348904" y="2087600"/>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33" name="Google Shape;233;p24"/>
          <p:cNvSpPr txBox="1"/>
          <p:nvPr>
            <p:ph idx="8" type="title"/>
          </p:nvPr>
        </p:nvSpPr>
        <p:spPr>
          <a:xfrm>
            <a:off x="5348838" y="2665450"/>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4" name="Google Shape;234;p24"/>
          <p:cNvSpPr txBox="1"/>
          <p:nvPr>
            <p:ph idx="9" type="subTitle"/>
          </p:nvPr>
        </p:nvSpPr>
        <p:spPr>
          <a:xfrm>
            <a:off x="5348904" y="3097325"/>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35" name="Google Shape;235;p24"/>
          <p:cNvSpPr txBox="1"/>
          <p:nvPr>
            <p:ph idx="13" type="title"/>
          </p:nvPr>
        </p:nvSpPr>
        <p:spPr>
          <a:xfrm>
            <a:off x="5348838" y="3703475"/>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6" name="Google Shape;236;p24"/>
          <p:cNvSpPr txBox="1"/>
          <p:nvPr>
            <p:ph idx="14" type="subTitle"/>
          </p:nvPr>
        </p:nvSpPr>
        <p:spPr>
          <a:xfrm>
            <a:off x="5348904" y="4135350"/>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37" name="Google Shape;237;p24"/>
          <p:cNvSpPr txBox="1"/>
          <p:nvPr>
            <p:ph idx="15"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7_1">
    <p:spTree>
      <p:nvGrpSpPr>
        <p:cNvPr id="238" name="Shape 238"/>
        <p:cNvGrpSpPr/>
        <p:nvPr/>
      </p:nvGrpSpPr>
      <p:grpSpPr>
        <a:xfrm>
          <a:off x="0" y="0"/>
          <a:ext cx="0" cy="0"/>
          <a:chOff x="0" y="0"/>
          <a:chExt cx="0" cy="0"/>
        </a:xfrm>
      </p:grpSpPr>
      <p:sp>
        <p:nvSpPr>
          <p:cNvPr id="239" name="Google Shape;239;p25"/>
          <p:cNvSpPr/>
          <p:nvPr/>
        </p:nvSpPr>
        <p:spPr>
          <a:xfrm flipH="1" rot="9339447">
            <a:off x="-5157706" y="2195120"/>
            <a:ext cx="7471555" cy="477173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rot="-10285603">
            <a:off x="7150321" y="-22663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rot="649785">
            <a:off x="6848027" y="-2440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rot="813319">
            <a:off x="-4299402" y="-47175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rot="9089871">
            <a:off x="7049951" y="1893780"/>
            <a:ext cx="7826200" cy="287789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rot="-576017">
            <a:off x="-4825529" y="-672274"/>
            <a:ext cx="7826074" cy="287784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txBox="1"/>
          <p:nvPr>
            <p:ph type="title"/>
          </p:nvPr>
        </p:nvSpPr>
        <p:spPr>
          <a:xfrm>
            <a:off x="721076" y="19322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46" name="Google Shape;246;p25"/>
          <p:cNvSpPr txBox="1"/>
          <p:nvPr>
            <p:ph idx="1" type="subTitle"/>
          </p:nvPr>
        </p:nvSpPr>
        <p:spPr>
          <a:xfrm>
            <a:off x="721125" y="22879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47" name="Google Shape;247;p25"/>
          <p:cNvSpPr txBox="1"/>
          <p:nvPr>
            <p:ph idx="2" type="title"/>
          </p:nvPr>
        </p:nvSpPr>
        <p:spPr>
          <a:xfrm>
            <a:off x="721076" y="38410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48" name="Google Shape;248;p25"/>
          <p:cNvSpPr txBox="1"/>
          <p:nvPr>
            <p:ph idx="3" type="subTitle"/>
          </p:nvPr>
        </p:nvSpPr>
        <p:spPr>
          <a:xfrm>
            <a:off x="721100" y="41967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49" name="Google Shape;249;p25"/>
          <p:cNvSpPr txBox="1"/>
          <p:nvPr>
            <p:ph idx="4" type="title"/>
          </p:nvPr>
        </p:nvSpPr>
        <p:spPr>
          <a:xfrm>
            <a:off x="3458376" y="19322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50" name="Google Shape;250;p25"/>
          <p:cNvSpPr txBox="1"/>
          <p:nvPr>
            <p:ph idx="5" type="subTitle"/>
          </p:nvPr>
        </p:nvSpPr>
        <p:spPr>
          <a:xfrm>
            <a:off x="3458425" y="22879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51" name="Google Shape;251;p25"/>
          <p:cNvSpPr txBox="1"/>
          <p:nvPr>
            <p:ph idx="6" type="title"/>
          </p:nvPr>
        </p:nvSpPr>
        <p:spPr>
          <a:xfrm>
            <a:off x="3458376" y="38410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52" name="Google Shape;252;p25"/>
          <p:cNvSpPr txBox="1"/>
          <p:nvPr>
            <p:ph idx="7" type="subTitle"/>
          </p:nvPr>
        </p:nvSpPr>
        <p:spPr>
          <a:xfrm>
            <a:off x="3458400" y="41967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53" name="Google Shape;253;p25"/>
          <p:cNvSpPr txBox="1"/>
          <p:nvPr>
            <p:ph idx="8" type="title"/>
          </p:nvPr>
        </p:nvSpPr>
        <p:spPr>
          <a:xfrm>
            <a:off x="6195726" y="19322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54" name="Google Shape;254;p25"/>
          <p:cNvSpPr txBox="1"/>
          <p:nvPr>
            <p:ph idx="9" type="subTitle"/>
          </p:nvPr>
        </p:nvSpPr>
        <p:spPr>
          <a:xfrm>
            <a:off x="6195775" y="22879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55" name="Google Shape;255;p25"/>
          <p:cNvSpPr txBox="1"/>
          <p:nvPr>
            <p:ph idx="13" type="title"/>
          </p:nvPr>
        </p:nvSpPr>
        <p:spPr>
          <a:xfrm>
            <a:off x="6195726" y="38410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56" name="Google Shape;256;p25"/>
          <p:cNvSpPr txBox="1"/>
          <p:nvPr>
            <p:ph idx="14" type="subTitle"/>
          </p:nvPr>
        </p:nvSpPr>
        <p:spPr>
          <a:xfrm>
            <a:off x="6195750" y="41967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57" name="Google Shape;257;p25"/>
          <p:cNvSpPr txBox="1"/>
          <p:nvPr>
            <p:ph idx="15"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58" name="Shape 258"/>
        <p:cNvGrpSpPr/>
        <p:nvPr/>
      </p:nvGrpSpPr>
      <p:grpSpPr>
        <a:xfrm>
          <a:off x="0" y="0"/>
          <a:ext cx="0" cy="0"/>
          <a:chOff x="0" y="0"/>
          <a:chExt cx="0" cy="0"/>
        </a:xfrm>
      </p:grpSpPr>
      <p:sp>
        <p:nvSpPr>
          <p:cNvPr id="259" name="Google Shape;259;p26"/>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6"/>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
          <p:cNvSpPr/>
          <p:nvPr/>
        </p:nvSpPr>
        <p:spPr>
          <a:xfrm>
            <a:off x="531517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6"/>
          <p:cNvSpPr/>
          <p:nvPr/>
        </p:nvSpPr>
        <p:spPr>
          <a:xfrm rot="3406877">
            <a:off x="3098060" y="-32126"/>
            <a:ext cx="7826090" cy="287785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p:nvPr/>
        </p:nvSpPr>
        <p:spPr>
          <a:xfrm rot="-10285603">
            <a:off x="-4701904" y="288969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txBox="1"/>
          <p:nvPr>
            <p:ph hasCustomPrompt="1" type="title"/>
          </p:nvPr>
        </p:nvSpPr>
        <p:spPr>
          <a:xfrm>
            <a:off x="723300" y="751975"/>
            <a:ext cx="4696800" cy="1323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6000"/>
              <a:buNone/>
              <a:defRPr sz="73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66" name="Google Shape;266;p26"/>
          <p:cNvSpPr txBox="1"/>
          <p:nvPr>
            <p:ph idx="1" type="subTitle"/>
          </p:nvPr>
        </p:nvSpPr>
        <p:spPr>
          <a:xfrm>
            <a:off x="723300" y="2038177"/>
            <a:ext cx="4696800" cy="50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PT Sans"/>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Font typeface="PT Sans"/>
              <a:buNone/>
              <a:defRPr>
                <a:latin typeface="PT Sans"/>
                <a:ea typeface="PT Sans"/>
                <a:cs typeface="PT Sans"/>
                <a:sym typeface="PT Sans"/>
              </a:defRPr>
            </a:lvl4pPr>
            <a:lvl5pPr lvl="4" rtl="0">
              <a:lnSpc>
                <a:spcPct val="100000"/>
              </a:lnSpc>
              <a:spcBef>
                <a:spcPts val="0"/>
              </a:spcBef>
              <a:spcAft>
                <a:spcPts val="0"/>
              </a:spcAft>
              <a:buSzPts val="1600"/>
              <a:buFont typeface="PT Sans"/>
              <a:buNone/>
              <a:defRPr>
                <a:latin typeface="PT Sans"/>
                <a:ea typeface="PT Sans"/>
                <a:cs typeface="PT Sans"/>
                <a:sym typeface="PT Sans"/>
              </a:defRPr>
            </a:lvl5pPr>
            <a:lvl6pPr lvl="5" rtl="0">
              <a:lnSpc>
                <a:spcPct val="100000"/>
              </a:lnSpc>
              <a:spcBef>
                <a:spcPts val="0"/>
              </a:spcBef>
              <a:spcAft>
                <a:spcPts val="0"/>
              </a:spcAft>
              <a:buSzPts val="1600"/>
              <a:buFont typeface="PT Sans"/>
              <a:buNone/>
              <a:defRPr>
                <a:latin typeface="PT Sans"/>
                <a:ea typeface="PT Sans"/>
                <a:cs typeface="PT Sans"/>
                <a:sym typeface="PT Sans"/>
              </a:defRPr>
            </a:lvl6pPr>
            <a:lvl7pPr lvl="6" rtl="0">
              <a:lnSpc>
                <a:spcPct val="100000"/>
              </a:lnSpc>
              <a:spcBef>
                <a:spcPts val="0"/>
              </a:spcBef>
              <a:spcAft>
                <a:spcPts val="0"/>
              </a:spcAft>
              <a:buSzPts val="1600"/>
              <a:buFont typeface="PT Sans"/>
              <a:buNone/>
              <a:defRPr>
                <a:latin typeface="PT Sans"/>
                <a:ea typeface="PT Sans"/>
                <a:cs typeface="PT Sans"/>
                <a:sym typeface="PT Sans"/>
              </a:defRPr>
            </a:lvl7pPr>
            <a:lvl8pPr lvl="7" rtl="0">
              <a:lnSpc>
                <a:spcPct val="100000"/>
              </a:lnSpc>
              <a:spcBef>
                <a:spcPts val="0"/>
              </a:spcBef>
              <a:spcAft>
                <a:spcPts val="0"/>
              </a:spcAft>
              <a:buSzPts val="1600"/>
              <a:buFont typeface="PT Sans"/>
              <a:buNone/>
              <a:defRPr>
                <a:latin typeface="PT Sans"/>
                <a:ea typeface="PT Sans"/>
                <a:cs typeface="PT Sans"/>
                <a:sym typeface="PT Sans"/>
              </a:defRPr>
            </a:lvl8pPr>
            <a:lvl9pPr lvl="8" rtl="0">
              <a:lnSpc>
                <a:spcPct val="100000"/>
              </a:lnSpc>
              <a:spcBef>
                <a:spcPts val="0"/>
              </a:spcBef>
              <a:spcAft>
                <a:spcPts val="0"/>
              </a:spcAft>
              <a:buSzPts val="1600"/>
              <a:buFont typeface="PT Sans"/>
              <a:buNone/>
              <a:defRPr>
                <a:latin typeface="PT Sans"/>
                <a:ea typeface="PT Sans"/>
                <a:cs typeface="PT Sans"/>
                <a:sym typeface="PT Sans"/>
              </a:defRPr>
            </a:lvl9pPr>
          </a:lstStyle>
          <a:p/>
        </p:txBody>
      </p:sp>
      <p:sp>
        <p:nvSpPr>
          <p:cNvPr id="267" name="Google Shape;267;p26"/>
          <p:cNvSpPr txBox="1"/>
          <p:nvPr>
            <p:ph hasCustomPrompt="1" idx="2" type="title"/>
          </p:nvPr>
        </p:nvSpPr>
        <p:spPr>
          <a:xfrm>
            <a:off x="723300" y="2598825"/>
            <a:ext cx="4696800" cy="1323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6000"/>
              <a:buNone/>
              <a:defRPr sz="73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68" name="Google Shape;268;p26"/>
          <p:cNvSpPr txBox="1"/>
          <p:nvPr>
            <p:ph idx="3" type="subTitle"/>
          </p:nvPr>
        </p:nvSpPr>
        <p:spPr>
          <a:xfrm>
            <a:off x="723300" y="3889928"/>
            <a:ext cx="4696800" cy="50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PT Sans"/>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Font typeface="PT Sans"/>
              <a:buNone/>
              <a:defRPr>
                <a:latin typeface="PT Sans"/>
                <a:ea typeface="PT Sans"/>
                <a:cs typeface="PT Sans"/>
                <a:sym typeface="PT Sans"/>
              </a:defRPr>
            </a:lvl4pPr>
            <a:lvl5pPr lvl="4" rtl="0">
              <a:lnSpc>
                <a:spcPct val="100000"/>
              </a:lnSpc>
              <a:spcBef>
                <a:spcPts val="0"/>
              </a:spcBef>
              <a:spcAft>
                <a:spcPts val="0"/>
              </a:spcAft>
              <a:buSzPts val="1600"/>
              <a:buFont typeface="PT Sans"/>
              <a:buNone/>
              <a:defRPr>
                <a:latin typeface="PT Sans"/>
                <a:ea typeface="PT Sans"/>
                <a:cs typeface="PT Sans"/>
                <a:sym typeface="PT Sans"/>
              </a:defRPr>
            </a:lvl5pPr>
            <a:lvl6pPr lvl="5" rtl="0">
              <a:lnSpc>
                <a:spcPct val="100000"/>
              </a:lnSpc>
              <a:spcBef>
                <a:spcPts val="0"/>
              </a:spcBef>
              <a:spcAft>
                <a:spcPts val="0"/>
              </a:spcAft>
              <a:buSzPts val="1600"/>
              <a:buFont typeface="PT Sans"/>
              <a:buNone/>
              <a:defRPr>
                <a:latin typeface="PT Sans"/>
                <a:ea typeface="PT Sans"/>
                <a:cs typeface="PT Sans"/>
                <a:sym typeface="PT Sans"/>
              </a:defRPr>
            </a:lvl6pPr>
            <a:lvl7pPr lvl="6" rtl="0">
              <a:lnSpc>
                <a:spcPct val="100000"/>
              </a:lnSpc>
              <a:spcBef>
                <a:spcPts val="0"/>
              </a:spcBef>
              <a:spcAft>
                <a:spcPts val="0"/>
              </a:spcAft>
              <a:buSzPts val="1600"/>
              <a:buFont typeface="PT Sans"/>
              <a:buNone/>
              <a:defRPr>
                <a:latin typeface="PT Sans"/>
                <a:ea typeface="PT Sans"/>
                <a:cs typeface="PT Sans"/>
                <a:sym typeface="PT Sans"/>
              </a:defRPr>
            </a:lvl7pPr>
            <a:lvl8pPr lvl="7" rtl="0">
              <a:lnSpc>
                <a:spcPct val="100000"/>
              </a:lnSpc>
              <a:spcBef>
                <a:spcPts val="0"/>
              </a:spcBef>
              <a:spcAft>
                <a:spcPts val="0"/>
              </a:spcAft>
              <a:buSzPts val="1600"/>
              <a:buFont typeface="PT Sans"/>
              <a:buNone/>
              <a:defRPr>
                <a:latin typeface="PT Sans"/>
                <a:ea typeface="PT Sans"/>
                <a:cs typeface="PT Sans"/>
                <a:sym typeface="PT Sans"/>
              </a:defRPr>
            </a:lvl8pPr>
            <a:lvl9pPr lvl="8" rtl="0">
              <a:lnSpc>
                <a:spcPct val="100000"/>
              </a:lnSpc>
              <a:spcBef>
                <a:spcPts val="0"/>
              </a:spcBef>
              <a:spcAft>
                <a:spcPts val="0"/>
              </a:spcAft>
              <a:buSzPts val="1600"/>
              <a:buFont typeface="PT Sans"/>
              <a:buNone/>
              <a:defRPr>
                <a:latin typeface="PT Sans"/>
                <a:ea typeface="PT Sans"/>
                <a:cs typeface="PT Sans"/>
                <a:sym typeface="PT San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269" name="Shape 269"/>
        <p:cNvGrpSpPr/>
        <p:nvPr/>
      </p:nvGrpSpPr>
      <p:grpSpPr>
        <a:xfrm>
          <a:off x="0" y="0"/>
          <a:ext cx="0" cy="0"/>
          <a:chOff x="0" y="0"/>
          <a:chExt cx="0" cy="0"/>
        </a:xfrm>
      </p:grpSpPr>
      <p:sp>
        <p:nvSpPr>
          <p:cNvPr id="270" name="Google Shape;270;p27"/>
          <p:cNvSpPr/>
          <p:nvPr/>
        </p:nvSpPr>
        <p:spPr>
          <a:xfrm rot="-3394465">
            <a:off x="-2929870"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flipH="1">
            <a:off x="-4081962"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flipH="1" rot="-3952094">
            <a:off x="-395440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rot="649760">
            <a:off x="-3199069"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flipH="1" rot="-813319">
            <a:off x="4926200"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flipH="1" rot="10285603">
            <a:off x="6080701"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flipH="1" rot="7426355">
            <a:off x="658205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8" name="Google Shape;278;p27"/>
          <p:cNvSpPr txBox="1"/>
          <p:nvPr>
            <p:ph idx="2" type="title"/>
          </p:nvPr>
        </p:nvSpPr>
        <p:spPr>
          <a:xfrm>
            <a:off x="872476" y="1425413"/>
            <a:ext cx="23052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9" name="Google Shape;279;p27"/>
          <p:cNvSpPr txBox="1"/>
          <p:nvPr>
            <p:ph idx="1" type="subTitle"/>
          </p:nvPr>
        </p:nvSpPr>
        <p:spPr>
          <a:xfrm>
            <a:off x="872475" y="3674675"/>
            <a:ext cx="23052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0" name="Google Shape;280;p27"/>
          <p:cNvSpPr txBox="1"/>
          <p:nvPr>
            <p:ph idx="3" type="title"/>
          </p:nvPr>
        </p:nvSpPr>
        <p:spPr>
          <a:xfrm>
            <a:off x="3498100" y="1425413"/>
            <a:ext cx="2147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1" name="Google Shape;281;p27"/>
          <p:cNvSpPr txBox="1"/>
          <p:nvPr>
            <p:ph idx="4" type="subTitle"/>
          </p:nvPr>
        </p:nvSpPr>
        <p:spPr>
          <a:xfrm>
            <a:off x="3498101" y="3674675"/>
            <a:ext cx="21477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2" name="Google Shape;282;p27"/>
          <p:cNvSpPr txBox="1"/>
          <p:nvPr>
            <p:ph idx="5" type="title"/>
          </p:nvPr>
        </p:nvSpPr>
        <p:spPr>
          <a:xfrm>
            <a:off x="5966121" y="1425413"/>
            <a:ext cx="23055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3" name="Google Shape;283;p27"/>
          <p:cNvSpPr txBox="1"/>
          <p:nvPr>
            <p:ph idx="6" type="subTitle"/>
          </p:nvPr>
        </p:nvSpPr>
        <p:spPr>
          <a:xfrm>
            <a:off x="5966125" y="3674675"/>
            <a:ext cx="23055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4" name="Google Shape;284;p27"/>
          <p:cNvSpPr txBox="1"/>
          <p:nvPr>
            <p:ph hasCustomPrompt="1" idx="7" type="title"/>
          </p:nvPr>
        </p:nvSpPr>
        <p:spPr>
          <a:xfrm>
            <a:off x="1573073" y="2523644"/>
            <a:ext cx="8982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5" name="Google Shape;285;p27"/>
          <p:cNvSpPr txBox="1"/>
          <p:nvPr>
            <p:ph hasCustomPrompt="1" idx="8" type="title"/>
          </p:nvPr>
        </p:nvSpPr>
        <p:spPr>
          <a:xfrm>
            <a:off x="4123139" y="2518934"/>
            <a:ext cx="8982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6" name="Google Shape;286;p27"/>
          <p:cNvSpPr txBox="1"/>
          <p:nvPr>
            <p:ph hasCustomPrompt="1" idx="9" type="title"/>
          </p:nvPr>
        </p:nvSpPr>
        <p:spPr>
          <a:xfrm>
            <a:off x="6672769" y="2523644"/>
            <a:ext cx="8982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87" name="Shape 287"/>
        <p:cNvGrpSpPr/>
        <p:nvPr/>
      </p:nvGrpSpPr>
      <p:grpSpPr>
        <a:xfrm>
          <a:off x="0" y="0"/>
          <a:ext cx="0" cy="0"/>
          <a:chOff x="0" y="0"/>
          <a:chExt cx="0" cy="0"/>
        </a:xfrm>
      </p:grpSpPr>
      <p:sp>
        <p:nvSpPr>
          <p:cNvPr id="288" name="Google Shape;288;p28"/>
          <p:cNvSpPr/>
          <p:nvPr/>
        </p:nvSpPr>
        <p:spPr>
          <a:xfrm flipH="1" rot="-813319">
            <a:off x="4432698" y="-34242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8"/>
          <p:cNvSpPr/>
          <p:nvPr/>
        </p:nvSpPr>
        <p:spPr>
          <a:xfrm rot="649785">
            <a:off x="-1816445" y="-7384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8"/>
          <p:cNvSpPr/>
          <p:nvPr/>
        </p:nvSpPr>
        <p:spPr>
          <a:xfrm flipH="1">
            <a:off x="620870" y="2238100"/>
            <a:ext cx="7471673" cy="477180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8"/>
          <p:cNvSpPr/>
          <p:nvPr/>
        </p:nvSpPr>
        <p:spPr>
          <a:xfrm flipH="1" rot="-8823147">
            <a:off x="5804215" y="2808773"/>
            <a:ext cx="5990392" cy="5613180"/>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
          <p:cNvSpPr/>
          <p:nvPr/>
        </p:nvSpPr>
        <p:spPr>
          <a:xfrm flipH="1" rot="8100000">
            <a:off x="-2522993" y="494176"/>
            <a:ext cx="4935837" cy="3769884"/>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8"/>
          <p:cNvSpPr/>
          <p:nvPr/>
        </p:nvSpPr>
        <p:spPr>
          <a:xfrm flipH="1" rot="-649785">
            <a:off x="3942880" y="44011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
          <p:cNvSpPr/>
          <p:nvPr/>
        </p:nvSpPr>
        <p:spPr>
          <a:xfrm flipH="1" rot="-2128845">
            <a:off x="-1704639" y="-1767729"/>
            <a:ext cx="7826192" cy="2877892"/>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8"/>
          <p:cNvSpPr txBox="1"/>
          <p:nvPr>
            <p:ph type="title"/>
          </p:nvPr>
        </p:nvSpPr>
        <p:spPr>
          <a:xfrm>
            <a:off x="1276650" y="438900"/>
            <a:ext cx="6590700" cy="1000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7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6" name="Google Shape;296;p28"/>
          <p:cNvSpPr txBox="1"/>
          <p:nvPr>
            <p:ph idx="1" type="subTitle"/>
          </p:nvPr>
        </p:nvSpPr>
        <p:spPr>
          <a:xfrm>
            <a:off x="2854650" y="1652972"/>
            <a:ext cx="3434700" cy="100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97" name="Google Shape;297;p28"/>
          <p:cNvSpPr/>
          <p:nvPr/>
        </p:nvSpPr>
        <p:spPr>
          <a:xfrm flipH="1" rot="9555807">
            <a:off x="7660042" y="2297294"/>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8"/>
          <p:cNvSpPr txBox="1"/>
          <p:nvPr/>
        </p:nvSpPr>
        <p:spPr>
          <a:xfrm>
            <a:off x="1814475" y="3967300"/>
            <a:ext cx="5515200" cy="36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dk1"/>
                </a:solidFill>
                <a:latin typeface="Manrope"/>
                <a:ea typeface="Manrope"/>
                <a:cs typeface="Manrope"/>
                <a:sym typeface="Manrope"/>
              </a:rPr>
              <a:t>CREDITS: This presentation template was created by </a:t>
            </a:r>
            <a:r>
              <a:rPr b="1" lang="en">
                <a:solidFill>
                  <a:schemeClr val="dk1"/>
                </a:solidFill>
                <a:uFill>
                  <a:noFill/>
                </a:uFill>
                <a:latin typeface="Manrope"/>
                <a:ea typeface="Manrope"/>
                <a:cs typeface="Manrope"/>
                <a:sym typeface="Manrope"/>
                <a:hlinkClick r:id="rId2">
                  <a:extLst>
                    <a:ext uri="{A12FA001-AC4F-418D-AE19-62706E023703}">
                      <ahyp:hlinkClr val="tx"/>
                    </a:ext>
                  </a:extLst>
                </a:hlinkClick>
              </a:rPr>
              <a:t>Slidesgo</a:t>
            </a:r>
            <a:r>
              <a:rPr lang="en">
                <a:solidFill>
                  <a:schemeClr val="dk1"/>
                </a:solidFill>
                <a:latin typeface="Manrope"/>
                <a:ea typeface="Manrope"/>
                <a:cs typeface="Manrope"/>
                <a:sym typeface="Manrope"/>
              </a:rPr>
              <a:t>, including icons by</a:t>
            </a:r>
            <a:r>
              <a:rPr b="1" lang="en">
                <a:solidFill>
                  <a:schemeClr val="dk1"/>
                </a:solidFill>
                <a:latin typeface="Manrope"/>
                <a:ea typeface="Manrope"/>
                <a:cs typeface="Manrope"/>
                <a:sym typeface="Manrope"/>
              </a:rPr>
              <a:t> </a:t>
            </a:r>
            <a:r>
              <a:rPr b="1" lang="en">
                <a:solidFill>
                  <a:schemeClr val="dk1"/>
                </a:solidFill>
                <a:uFill>
                  <a:noFill/>
                </a:uFill>
                <a:latin typeface="Manrope"/>
                <a:ea typeface="Manrope"/>
                <a:cs typeface="Manrope"/>
                <a:sym typeface="Manrope"/>
                <a:hlinkClick r:id="rId3">
                  <a:extLst>
                    <a:ext uri="{A12FA001-AC4F-418D-AE19-62706E023703}">
                      <ahyp:hlinkClr val="tx"/>
                    </a:ext>
                  </a:extLst>
                </a:hlinkClick>
              </a:rPr>
              <a:t>Flaticon</a:t>
            </a:r>
            <a:r>
              <a:rPr lang="en">
                <a:solidFill>
                  <a:schemeClr val="dk1"/>
                </a:solidFill>
                <a:latin typeface="Manrope"/>
                <a:ea typeface="Manrope"/>
                <a:cs typeface="Manrope"/>
                <a:sym typeface="Manrope"/>
              </a:rPr>
              <a:t>, infographics &amp; images by</a:t>
            </a:r>
            <a:r>
              <a:rPr b="1" lang="en">
                <a:solidFill>
                  <a:schemeClr val="dk1"/>
                </a:solidFill>
                <a:latin typeface="Manrope"/>
                <a:ea typeface="Manrope"/>
                <a:cs typeface="Manrope"/>
                <a:sym typeface="Manrope"/>
              </a:rPr>
              <a:t> </a:t>
            </a:r>
            <a:r>
              <a:rPr b="1" lang="en">
                <a:solidFill>
                  <a:schemeClr val="dk1"/>
                </a:solidFill>
                <a:uFill>
                  <a:noFill/>
                </a:uFill>
                <a:latin typeface="Manrope"/>
                <a:ea typeface="Manrope"/>
                <a:cs typeface="Manrope"/>
                <a:sym typeface="Manrope"/>
                <a:hlinkClick r:id="rId4">
                  <a:extLst>
                    <a:ext uri="{A12FA001-AC4F-418D-AE19-62706E023703}">
                      <ahyp:hlinkClr val="tx"/>
                    </a:ext>
                  </a:extLst>
                </a:hlinkClick>
              </a:rPr>
              <a:t>Freepik</a:t>
            </a:r>
            <a:endParaRPr b="1">
              <a:solidFill>
                <a:schemeClr val="dk1"/>
              </a:solidFill>
              <a:latin typeface="Manrope"/>
              <a:ea typeface="Manrope"/>
              <a:cs typeface="Manrope"/>
              <a:sym typeface="Manrope"/>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99" name="Shape 299"/>
        <p:cNvGrpSpPr/>
        <p:nvPr/>
      </p:nvGrpSpPr>
      <p:grpSpPr>
        <a:xfrm>
          <a:off x="0" y="0"/>
          <a:ext cx="0" cy="0"/>
          <a:chOff x="0" y="0"/>
          <a:chExt cx="0" cy="0"/>
        </a:xfrm>
      </p:grpSpPr>
      <p:sp>
        <p:nvSpPr>
          <p:cNvPr id="300" name="Google Shape;300;p29"/>
          <p:cNvSpPr/>
          <p:nvPr/>
        </p:nvSpPr>
        <p:spPr>
          <a:xfrm rot="-10285629">
            <a:off x="4140874" y="-201512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9"/>
          <p:cNvSpPr/>
          <p:nvPr/>
        </p:nvSpPr>
        <p:spPr>
          <a:xfrm flipH="1">
            <a:off x="6818628" y="2586663"/>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9"/>
          <p:cNvSpPr/>
          <p:nvPr/>
        </p:nvSpPr>
        <p:spPr>
          <a:xfrm flipH="1" rot="9748587">
            <a:off x="5601527" y="2021265"/>
            <a:ext cx="8200944" cy="301569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9"/>
          <p:cNvSpPr/>
          <p:nvPr/>
        </p:nvSpPr>
        <p:spPr>
          <a:xfrm flipH="1" rot="4102346">
            <a:off x="-2270967" y="3805847"/>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9"/>
          <p:cNvSpPr/>
          <p:nvPr/>
        </p:nvSpPr>
        <p:spPr>
          <a:xfrm rot="813319">
            <a:off x="-3580677"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9"/>
          <p:cNvSpPr/>
          <p:nvPr/>
        </p:nvSpPr>
        <p:spPr>
          <a:xfrm>
            <a:off x="3065327" y="-42009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06" name="Shape 306"/>
        <p:cNvGrpSpPr/>
        <p:nvPr/>
      </p:nvGrpSpPr>
      <p:grpSpPr>
        <a:xfrm>
          <a:off x="0" y="0"/>
          <a:ext cx="0" cy="0"/>
          <a:chOff x="0" y="0"/>
          <a:chExt cx="0" cy="0"/>
        </a:xfrm>
      </p:grpSpPr>
      <p:sp>
        <p:nvSpPr>
          <p:cNvPr id="307" name="Google Shape;307;p30"/>
          <p:cNvSpPr/>
          <p:nvPr/>
        </p:nvSpPr>
        <p:spPr>
          <a:xfrm flipH="1" rot="4102360">
            <a:off x="-2512533" y="403063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rot="813319">
            <a:off x="-4129602" y="-17370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flipH="1" rot="3394465">
            <a:off x="5593334" y="21714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0"/>
          <p:cNvSpPr/>
          <p:nvPr/>
        </p:nvSpPr>
        <p:spPr>
          <a:xfrm rot="-10285603">
            <a:off x="6336471" y="-29172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
          <p:cNvSpPr/>
          <p:nvPr/>
        </p:nvSpPr>
        <p:spPr>
          <a:xfrm rot="-2238616">
            <a:off x="-4635728" y="470344"/>
            <a:ext cx="7826078" cy="2877850"/>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4"/>
          <p:cNvSpPr/>
          <p:nvPr/>
        </p:nvSpPr>
        <p:spPr>
          <a:xfrm rot="813319">
            <a:off x="-704002" y="2342077"/>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rot="-5553048">
            <a:off x="-3421688" y="1600648"/>
            <a:ext cx="5990367" cy="5613156"/>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AC9078">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flipH="1" rot="-1460553">
            <a:off x="6702382" y="-661835"/>
            <a:ext cx="7471555" cy="477173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3657786">
            <a:off x="7243056" y="893138"/>
            <a:ext cx="4558957" cy="1365879"/>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rot="3624623">
            <a:off x="5761668" y="608449"/>
            <a:ext cx="7826028" cy="2877832"/>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txBox="1"/>
          <p:nvPr>
            <p:ph type="title"/>
          </p:nvPr>
        </p:nvSpPr>
        <p:spPr>
          <a:xfrm>
            <a:off x="720000" y="437700"/>
            <a:ext cx="77028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 name="Google Shape;36;p4"/>
          <p:cNvSpPr txBox="1"/>
          <p:nvPr>
            <p:ph idx="1" type="body"/>
          </p:nvPr>
        </p:nvSpPr>
        <p:spPr>
          <a:xfrm>
            <a:off x="720000" y="1095450"/>
            <a:ext cx="7702800" cy="3610800"/>
          </a:xfrm>
          <a:prstGeom prst="rect">
            <a:avLst/>
          </a:prstGeom>
          <a:noFill/>
          <a:ln>
            <a:noFill/>
          </a:ln>
        </p:spPr>
        <p:txBody>
          <a:bodyPr anchorCtr="0" anchor="b" bIns="91425" lIns="91425" spcFirstLastPara="1" rIns="91425" wrap="square" tIns="91425">
            <a:noAutofit/>
          </a:bodyPr>
          <a:lstStyle>
            <a:lvl1pPr indent="-330200" lvl="0" marL="457200" rtl="0">
              <a:lnSpc>
                <a:spcPct val="100000"/>
              </a:lnSpc>
              <a:spcBef>
                <a:spcPts val="0"/>
              </a:spcBef>
              <a:spcAft>
                <a:spcPts val="0"/>
              </a:spcAft>
              <a:buSzPts val="1600"/>
              <a:buChar char="●"/>
              <a:defRPr sz="1250">
                <a:latin typeface="Manrope"/>
                <a:ea typeface="Manrope"/>
                <a:cs typeface="Manrope"/>
                <a:sym typeface="Manrope"/>
              </a:defRPr>
            </a:lvl1pPr>
            <a:lvl2pPr indent="-330200" lvl="1" marL="914400" rtl="0">
              <a:lnSpc>
                <a:spcPct val="100000"/>
              </a:lnSpc>
              <a:spcBef>
                <a:spcPts val="0"/>
              </a:spcBef>
              <a:spcAft>
                <a:spcPts val="0"/>
              </a:spcAft>
              <a:buSzPts val="1600"/>
              <a:buChar char="○"/>
              <a:defRPr/>
            </a:lvl2pPr>
            <a:lvl3pPr indent="-330200" lvl="2" marL="1371600" rtl="0">
              <a:lnSpc>
                <a:spcPct val="100000"/>
              </a:lnSpc>
              <a:spcBef>
                <a:spcPts val="0"/>
              </a:spcBef>
              <a:spcAft>
                <a:spcPts val="0"/>
              </a:spcAft>
              <a:buSzPts val="1600"/>
              <a:buChar char="■"/>
              <a:defRPr/>
            </a:lvl3pPr>
            <a:lvl4pPr indent="-330200" lvl="3" marL="1828800" rtl="0">
              <a:lnSpc>
                <a:spcPct val="100000"/>
              </a:lnSpc>
              <a:spcBef>
                <a:spcPts val="0"/>
              </a:spcBef>
              <a:spcAft>
                <a:spcPts val="0"/>
              </a:spcAft>
              <a:buSzPts val="1600"/>
              <a:buChar char="●"/>
              <a:defRPr/>
            </a:lvl4pPr>
            <a:lvl5pPr indent="-330200" lvl="4" marL="2286000" rtl="0">
              <a:lnSpc>
                <a:spcPct val="100000"/>
              </a:lnSpc>
              <a:spcBef>
                <a:spcPts val="0"/>
              </a:spcBef>
              <a:spcAft>
                <a:spcPts val="0"/>
              </a:spcAft>
              <a:buSzPts val="1600"/>
              <a:buChar char="○"/>
              <a:defRPr/>
            </a:lvl5pPr>
            <a:lvl6pPr indent="-330200" lvl="5" marL="2743200" rtl="0">
              <a:lnSpc>
                <a:spcPct val="100000"/>
              </a:lnSpc>
              <a:spcBef>
                <a:spcPts val="0"/>
              </a:spcBef>
              <a:spcAft>
                <a:spcPts val="0"/>
              </a:spcAft>
              <a:buSzPts val="1600"/>
              <a:buChar char="■"/>
              <a:defRPr/>
            </a:lvl6pPr>
            <a:lvl7pPr indent="-330200" lvl="6" marL="3200400" rtl="0">
              <a:lnSpc>
                <a:spcPct val="100000"/>
              </a:lnSpc>
              <a:spcBef>
                <a:spcPts val="0"/>
              </a:spcBef>
              <a:spcAft>
                <a:spcPts val="0"/>
              </a:spcAft>
              <a:buSzPts val="1600"/>
              <a:buChar char="●"/>
              <a:defRPr/>
            </a:lvl7pPr>
            <a:lvl8pPr indent="-330200" lvl="7" marL="3657600" rtl="0">
              <a:lnSpc>
                <a:spcPct val="100000"/>
              </a:lnSpc>
              <a:spcBef>
                <a:spcPts val="0"/>
              </a:spcBef>
              <a:spcAft>
                <a:spcPts val="0"/>
              </a:spcAft>
              <a:buSzPts val="1600"/>
              <a:buChar char="○"/>
              <a:defRPr/>
            </a:lvl8pPr>
            <a:lvl9pPr indent="-330200" lvl="8" marL="4114800" rtl="0">
              <a:lnSpc>
                <a:spcPct val="100000"/>
              </a:lnSpc>
              <a:spcBef>
                <a:spcPts val="0"/>
              </a:spcBef>
              <a:spcAft>
                <a:spcPts val="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p:nvPr/>
        </p:nvSpPr>
        <p:spPr>
          <a:xfrm>
            <a:off x="-4528356"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flipH="1" rot="-9405665">
            <a:off x="6846081" y="1281156"/>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flipH="1" rot="1478505">
            <a:off x="3709533"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txBox="1"/>
          <p:nvPr>
            <p:ph type="title"/>
          </p:nvPr>
        </p:nvSpPr>
        <p:spPr>
          <a:xfrm flipH="1">
            <a:off x="720000" y="438912"/>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 name="Google Shape;42;p5"/>
          <p:cNvSpPr txBox="1"/>
          <p:nvPr>
            <p:ph idx="2" type="title"/>
          </p:nvPr>
        </p:nvSpPr>
        <p:spPr>
          <a:xfrm>
            <a:off x="4789925" y="3371526"/>
            <a:ext cx="23253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 name="Google Shape;43;p5"/>
          <p:cNvSpPr txBox="1"/>
          <p:nvPr>
            <p:ph idx="1" type="subTitle"/>
          </p:nvPr>
        </p:nvSpPr>
        <p:spPr>
          <a:xfrm>
            <a:off x="4789950" y="3879601"/>
            <a:ext cx="23253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4" name="Google Shape;44;p5"/>
          <p:cNvSpPr txBox="1"/>
          <p:nvPr>
            <p:ph idx="3" type="title"/>
          </p:nvPr>
        </p:nvSpPr>
        <p:spPr>
          <a:xfrm>
            <a:off x="2028750" y="3371526"/>
            <a:ext cx="23253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 name="Google Shape;45;p5"/>
          <p:cNvSpPr txBox="1"/>
          <p:nvPr>
            <p:ph idx="4" type="subTitle"/>
          </p:nvPr>
        </p:nvSpPr>
        <p:spPr>
          <a:xfrm>
            <a:off x="2028775" y="3879601"/>
            <a:ext cx="23253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6" name="Google Shape;46;p5"/>
          <p:cNvSpPr/>
          <p:nvPr/>
        </p:nvSpPr>
        <p:spPr>
          <a:xfrm flipH="1" rot="9524149">
            <a:off x="-6659422" y="-2925302"/>
            <a:ext cx="9471569" cy="60490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rot="-9555841">
            <a:off x="-6785773"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6"/>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a:off x="586702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rot="3952094">
            <a:off x="497883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rot="-10285603">
            <a:off x="-4701904"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rot="-7426355">
            <a:off x="-555754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7" name="Shape 57"/>
        <p:cNvGrpSpPr/>
        <p:nvPr/>
      </p:nvGrpSpPr>
      <p:grpSpPr>
        <a:xfrm>
          <a:off x="0" y="0"/>
          <a:ext cx="0" cy="0"/>
          <a:chOff x="0" y="0"/>
          <a:chExt cx="0" cy="0"/>
        </a:xfrm>
      </p:grpSpPr>
      <p:sp>
        <p:nvSpPr>
          <p:cNvPr id="58" name="Google Shape;58;p7"/>
          <p:cNvSpPr/>
          <p:nvPr/>
        </p:nvSpPr>
        <p:spPr>
          <a:xfrm flipH="1" rot="3394465">
            <a:off x="5041484" y="22860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rot="-10285603">
            <a:off x="7150321" y="-22663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flipH="1" rot="955394">
            <a:off x="1460861" y="-2197712"/>
            <a:ext cx="7826028" cy="2877832"/>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txBox="1"/>
          <p:nvPr>
            <p:ph idx="1" type="body"/>
          </p:nvPr>
        </p:nvSpPr>
        <p:spPr>
          <a:xfrm>
            <a:off x="4572000" y="1369325"/>
            <a:ext cx="3850500" cy="33327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SzPts val="1600"/>
              <a:buFont typeface="Nunito Light"/>
              <a:buChar char="●"/>
              <a:defRPr sz="1400"/>
            </a:lvl1pPr>
            <a:lvl2pPr indent="-330200" lvl="1" marL="914400" rtl="0">
              <a:lnSpc>
                <a:spcPct val="100000"/>
              </a:lnSpc>
              <a:spcBef>
                <a:spcPts val="0"/>
              </a:spcBef>
              <a:spcAft>
                <a:spcPts val="0"/>
              </a:spcAft>
              <a:buSzPts val="1600"/>
              <a:buFont typeface="Nunito Light"/>
              <a:buChar char="○"/>
              <a:defRPr/>
            </a:lvl2pPr>
            <a:lvl3pPr indent="-323850" lvl="2" marL="1371600" rtl="0">
              <a:lnSpc>
                <a:spcPct val="100000"/>
              </a:lnSpc>
              <a:spcBef>
                <a:spcPts val="1600"/>
              </a:spcBef>
              <a:spcAft>
                <a:spcPts val="0"/>
              </a:spcAft>
              <a:buSzPts val="1500"/>
              <a:buFont typeface="Nunito Light"/>
              <a:buChar char="■"/>
              <a:defRPr/>
            </a:lvl3pPr>
            <a:lvl4pPr indent="-323850" lvl="3" marL="1828800" rtl="0">
              <a:lnSpc>
                <a:spcPct val="100000"/>
              </a:lnSpc>
              <a:spcBef>
                <a:spcPts val="1600"/>
              </a:spcBef>
              <a:spcAft>
                <a:spcPts val="0"/>
              </a:spcAft>
              <a:buSzPts val="1500"/>
              <a:buFont typeface="Nunito Light"/>
              <a:buChar char="●"/>
              <a:defRPr/>
            </a:lvl4pPr>
            <a:lvl5pPr indent="-330200" lvl="4" marL="2286000" rtl="0">
              <a:lnSpc>
                <a:spcPct val="100000"/>
              </a:lnSpc>
              <a:spcBef>
                <a:spcPts val="1600"/>
              </a:spcBef>
              <a:spcAft>
                <a:spcPts val="0"/>
              </a:spcAft>
              <a:buSzPts val="1600"/>
              <a:buFont typeface="Nunito Light"/>
              <a:buChar char="○"/>
              <a:defRPr/>
            </a:lvl5pPr>
            <a:lvl6pPr indent="-330200" lvl="5" marL="2743200" rtl="0">
              <a:lnSpc>
                <a:spcPct val="100000"/>
              </a:lnSpc>
              <a:spcBef>
                <a:spcPts val="1600"/>
              </a:spcBef>
              <a:spcAft>
                <a:spcPts val="0"/>
              </a:spcAft>
              <a:buSzPts val="1600"/>
              <a:buFont typeface="Nunito Light"/>
              <a:buChar char="■"/>
              <a:defRPr/>
            </a:lvl6pPr>
            <a:lvl7pPr indent="-311150" lvl="6" marL="3200400" rtl="0">
              <a:lnSpc>
                <a:spcPct val="100000"/>
              </a:lnSpc>
              <a:spcBef>
                <a:spcPts val="1600"/>
              </a:spcBef>
              <a:spcAft>
                <a:spcPts val="0"/>
              </a:spcAft>
              <a:buSzPts val="1300"/>
              <a:buFont typeface="Nunito Light"/>
              <a:buChar char="●"/>
              <a:defRPr/>
            </a:lvl7pPr>
            <a:lvl8pPr indent="-311150" lvl="7" marL="3657600" rtl="0">
              <a:lnSpc>
                <a:spcPct val="100000"/>
              </a:lnSpc>
              <a:spcBef>
                <a:spcPts val="1600"/>
              </a:spcBef>
              <a:spcAft>
                <a:spcPts val="0"/>
              </a:spcAft>
              <a:buSzPts val="1300"/>
              <a:buFont typeface="Nunito Light"/>
              <a:buChar char="○"/>
              <a:defRPr/>
            </a:lvl8pPr>
            <a:lvl9pPr indent="-330200" lvl="8" marL="4114800" rtl="0">
              <a:lnSpc>
                <a:spcPct val="100000"/>
              </a:lnSpc>
              <a:spcBef>
                <a:spcPts val="1600"/>
              </a:spcBef>
              <a:spcAft>
                <a:spcPts val="1600"/>
              </a:spcAft>
              <a:buSzPts val="1600"/>
              <a:buFont typeface="Nunito Light"/>
              <a:buChar char="■"/>
              <a:defRPr/>
            </a:lvl9pPr>
          </a:lstStyle>
          <a:p/>
        </p:txBody>
      </p:sp>
      <p:sp>
        <p:nvSpPr>
          <p:cNvPr id="62" name="Google Shape;62;p7"/>
          <p:cNvSpPr txBox="1"/>
          <p:nvPr>
            <p:ph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3" name="Shape 63"/>
        <p:cNvGrpSpPr/>
        <p:nvPr/>
      </p:nvGrpSpPr>
      <p:grpSpPr>
        <a:xfrm>
          <a:off x="0" y="0"/>
          <a:ext cx="0" cy="0"/>
          <a:chOff x="0" y="0"/>
          <a:chExt cx="0" cy="0"/>
        </a:xfrm>
      </p:grpSpPr>
      <p:sp>
        <p:nvSpPr>
          <p:cNvPr id="64" name="Google Shape;64;p8"/>
          <p:cNvSpPr/>
          <p:nvPr/>
        </p:nvSpPr>
        <p:spPr>
          <a:xfrm flipH="1" rot="-813319">
            <a:off x="4432698" y="-34242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rot="649785">
            <a:off x="-1816445" y="-7384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p:nvPr/>
        </p:nvSpPr>
        <p:spPr>
          <a:xfrm flipH="1">
            <a:off x="620870" y="2238100"/>
            <a:ext cx="7471673" cy="477180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flipH="1" rot="-8823147">
            <a:off x="5492915" y="2808773"/>
            <a:ext cx="5990392" cy="5613180"/>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flipH="1">
            <a:off x="-2254122" y="-142500"/>
            <a:ext cx="4935815" cy="3769836"/>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flipH="1" rot="-649785">
            <a:off x="3942880" y="44011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flipH="1" rot="-1244193">
            <a:off x="-2695083" y="-777268"/>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flipH="1" rot="9555807">
            <a:off x="7511217" y="2297294"/>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txBox="1"/>
          <p:nvPr>
            <p:ph type="title"/>
          </p:nvPr>
        </p:nvSpPr>
        <p:spPr>
          <a:xfrm>
            <a:off x="1796850" y="1301800"/>
            <a:ext cx="5550300" cy="2539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8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3" name="Shape 73"/>
        <p:cNvGrpSpPr/>
        <p:nvPr/>
      </p:nvGrpSpPr>
      <p:grpSpPr>
        <a:xfrm>
          <a:off x="0" y="0"/>
          <a:ext cx="0" cy="0"/>
          <a:chOff x="0" y="0"/>
          <a:chExt cx="0" cy="0"/>
        </a:xfrm>
      </p:grpSpPr>
      <p:sp>
        <p:nvSpPr>
          <p:cNvPr id="74" name="Google Shape;74;p9"/>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9"/>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p:nvPr/>
        </p:nvSpPr>
        <p:spPr>
          <a:xfrm>
            <a:off x="586702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rot="3406877">
            <a:off x="3098060" y="-32126"/>
            <a:ext cx="7826090" cy="287785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9"/>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rot="-10285603">
            <a:off x="-4701904"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7426355">
            <a:off x="-555754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txBox="1"/>
          <p:nvPr>
            <p:ph type="title"/>
          </p:nvPr>
        </p:nvSpPr>
        <p:spPr>
          <a:xfrm>
            <a:off x="723300" y="1383125"/>
            <a:ext cx="4510500" cy="921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None/>
              <a:defRPr sz="5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2" name="Google Shape;82;p9"/>
          <p:cNvSpPr txBox="1"/>
          <p:nvPr>
            <p:ph idx="1" type="subTitle"/>
          </p:nvPr>
        </p:nvSpPr>
        <p:spPr>
          <a:xfrm>
            <a:off x="723300" y="2328475"/>
            <a:ext cx="4359900" cy="14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10"/>
          <p:cNvSpPr/>
          <p:nvPr/>
        </p:nvSpPr>
        <p:spPr>
          <a:xfrm rot="2839443">
            <a:off x="-336718" y="275298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E7E2D6">
              <a:alpha val="30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0"/>
          <p:cNvSpPr/>
          <p:nvPr/>
        </p:nvSpPr>
        <p:spPr>
          <a:xfrm rot="-10285629">
            <a:off x="4072449" y="-37420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30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0"/>
          <p:cNvSpPr/>
          <p:nvPr/>
        </p:nvSpPr>
        <p:spPr>
          <a:xfrm flipH="1">
            <a:off x="74848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flipH="1" rot="9555841">
            <a:off x="614175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0"/>
          <p:cNvSpPr/>
          <p:nvPr/>
        </p:nvSpPr>
        <p:spPr>
          <a:xfrm rot="-1478505">
            <a:off x="-4010126" y="-5581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
          <p:cNvSpPr txBox="1"/>
          <p:nvPr>
            <p:ph type="title"/>
          </p:nvPr>
        </p:nvSpPr>
        <p:spPr>
          <a:xfrm>
            <a:off x="723300" y="1315950"/>
            <a:ext cx="2771700" cy="251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sz="36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90" name="Google Shape;90;p10"/>
          <p:cNvSpPr/>
          <p:nvPr/>
        </p:nvSpPr>
        <p:spPr>
          <a:xfrm rot="9405665">
            <a:off x="-4305365" y="12811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1075" y="438900"/>
            <a:ext cx="76986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Kulim Park"/>
              <a:buNone/>
              <a:defRPr sz="2800">
                <a:solidFill>
                  <a:schemeClr val="dk1"/>
                </a:solidFill>
                <a:latin typeface="Kulim Park"/>
                <a:ea typeface="Kulim Park"/>
                <a:cs typeface="Kulim Park"/>
                <a:sym typeface="Kulim Park"/>
              </a:defRPr>
            </a:lvl1pPr>
            <a:lvl2pPr lvl="1"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2pPr>
            <a:lvl3pPr lvl="2"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3pPr>
            <a:lvl4pPr lvl="3"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4pPr>
            <a:lvl5pPr lvl="4"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5pPr>
            <a:lvl6pPr lvl="5"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6pPr>
            <a:lvl7pPr lvl="6"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7pPr>
            <a:lvl8pPr lvl="7"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8pPr>
            <a:lvl9pPr lvl="8"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9pPr>
          </a:lstStyle>
          <a:p/>
        </p:txBody>
      </p:sp>
      <p:sp>
        <p:nvSpPr>
          <p:cNvPr id="7" name="Google Shape;7;p1"/>
          <p:cNvSpPr txBox="1"/>
          <p:nvPr>
            <p:ph idx="1" type="body"/>
          </p:nvPr>
        </p:nvSpPr>
        <p:spPr>
          <a:xfrm>
            <a:off x="721075" y="1351868"/>
            <a:ext cx="7701900" cy="32475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1pPr>
            <a:lvl2pPr indent="-330200" lvl="1" marL="9144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2pPr>
            <a:lvl3pPr indent="-330200" lvl="2" marL="13716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3pPr>
            <a:lvl4pPr indent="-330200" lvl="3" marL="18288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4pPr>
            <a:lvl5pPr indent="-330200" lvl="4" marL="22860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5pPr>
            <a:lvl6pPr indent="-330200" lvl="5" marL="2743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6pPr>
            <a:lvl7pPr indent="-330200" lvl="6" marL="32004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7pPr>
            <a:lvl8pPr indent="-330200" lvl="7" marL="36576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8pPr>
            <a:lvl9pPr indent="-330200" lvl="8" marL="41148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ithub.com/patelshivam216/SE-Hotel-Management-Syste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1"/>
          <p:cNvSpPr txBox="1"/>
          <p:nvPr>
            <p:ph type="ctrTitle"/>
          </p:nvPr>
        </p:nvSpPr>
        <p:spPr>
          <a:xfrm>
            <a:off x="723150" y="600625"/>
            <a:ext cx="7697700" cy="159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Kulim Park"/>
                <a:ea typeface="Kulim Park"/>
                <a:cs typeface="Kulim Park"/>
                <a:sym typeface="Kulim Park"/>
              </a:rPr>
              <a:t>HOTEL AUTOMATION SYSTEM</a:t>
            </a:r>
            <a:endParaRPr b="1" sz="3600">
              <a:solidFill>
                <a:schemeClr val="dk2"/>
              </a:solidFill>
              <a:latin typeface="Kulim Park"/>
              <a:ea typeface="Kulim Park"/>
              <a:cs typeface="Kulim Park"/>
              <a:sym typeface="Kulim Park"/>
            </a:endParaRPr>
          </a:p>
        </p:txBody>
      </p:sp>
      <p:sp>
        <p:nvSpPr>
          <p:cNvPr id="317" name="Google Shape;317;p31"/>
          <p:cNvSpPr txBox="1"/>
          <p:nvPr>
            <p:ph idx="1" type="subTitle"/>
          </p:nvPr>
        </p:nvSpPr>
        <p:spPr>
          <a:xfrm>
            <a:off x="1870450" y="2287700"/>
            <a:ext cx="5218500" cy="847200"/>
          </a:xfrm>
          <a:prstGeom prst="rect">
            <a:avLst/>
          </a:prstGeom>
          <a:solidFill>
            <a:srgbClr val="E7E2D6">
              <a:alpha val="46370"/>
            </a:srgbClr>
          </a:solidFill>
        </p:spPr>
        <p:txBody>
          <a:bodyPr anchorCtr="0" anchor="ctr" bIns="91425" lIns="91425" spcFirstLastPara="1" rIns="91425" wrap="square" tIns="91425">
            <a:noAutofit/>
          </a:bodyPr>
          <a:lstStyle/>
          <a:p>
            <a:pPr indent="457200" lvl="0" marL="1371600" rtl="0" algn="l">
              <a:spcBef>
                <a:spcPts val="0"/>
              </a:spcBef>
              <a:spcAft>
                <a:spcPts val="0"/>
              </a:spcAft>
              <a:buNone/>
            </a:pPr>
            <a:r>
              <a:rPr b="1" lang="en" sz="1900">
                <a:latin typeface="Kulim Park"/>
                <a:ea typeface="Kulim Park"/>
                <a:cs typeface="Kulim Park"/>
                <a:sym typeface="Kulim Park"/>
              </a:rPr>
              <a:t>Group 15 </a:t>
            </a:r>
            <a:endParaRPr b="1" sz="1900">
              <a:latin typeface="Kulim Park"/>
              <a:ea typeface="Kulim Park"/>
              <a:cs typeface="Kulim Park"/>
              <a:sym typeface="Kulim Park"/>
            </a:endParaRPr>
          </a:p>
          <a:p>
            <a:pPr indent="0" lvl="0" marL="1371600" rtl="0" algn="l">
              <a:spcBef>
                <a:spcPts val="0"/>
              </a:spcBef>
              <a:spcAft>
                <a:spcPts val="0"/>
              </a:spcAft>
              <a:buNone/>
            </a:pPr>
            <a:r>
              <a:rPr b="1" lang="en" sz="1900">
                <a:latin typeface="Kulim Park"/>
                <a:ea typeface="Kulim Park"/>
                <a:cs typeface="Kulim Park"/>
                <a:sym typeface="Kulim Park"/>
              </a:rPr>
              <a:t>  Hotel Milestone</a:t>
            </a:r>
            <a:endParaRPr b="1" sz="1900">
              <a:latin typeface="Kulim Park"/>
              <a:ea typeface="Kulim Park"/>
              <a:cs typeface="Kulim Park"/>
              <a:sym typeface="Kulim Par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0"/>
          <p:cNvSpPr txBox="1"/>
          <p:nvPr>
            <p:ph type="title"/>
          </p:nvPr>
        </p:nvSpPr>
        <p:spPr>
          <a:xfrm>
            <a:off x="800700" y="0"/>
            <a:ext cx="7702800" cy="51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Class Diagram</a:t>
            </a:r>
            <a:endParaRPr sz="2300"/>
          </a:p>
        </p:txBody>
      </p:sp>
      <p:pic>
        <p:nvPicPr>
          <p:cNvPr id="377" name="Google Shape;377;p40"/>
          <p:cNvPicPr preferRelativeResize="0"/>
          <p:nvPr/>
        </p:nvPicPr>
        <p:blipFill rotWithShape="1">
          <a:blip r:embed="rId3">
            <a:alphaModFix/>
          </a:blip>
          <a:srcRect b="0" l="0" r="0" t="0"/>
          <a:stretch/>
        </p:blipFill>
        <p:spPr>
          <a:xfrm>
            <a:off x="800700" y="453125"/>
            <a:ext cx="7542599" cy="46245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1"/>
          <p:cNvSpPr txBox="1"/>
          <p:nvPr>
            <p:ph type="title"/>
          </p:nvPr>
        </p:nvSpPr>
        <p:spPr>
          <a:xfrm>
            <a:off x="380675" y="184525"/>
            <a:ext cx="7101600" cy="45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Deployment Diagram</a:t>
            </a:r>
            <a:endParaRPr/>
          </a:p>
        </p:txBody>
      </p:sp>
      <p:pic>
        <p:nvPicPr>
          <p:cNvPr id="383" name="Google Shape;383;p41"/>
          <p:cNvPicPr preferRelativeResize="0"/>
          <p:nvPr/>
        </p:nvPicPr>
        <p:blipFill>
          <a:blip r:embed="rId3">
            <a:alphaModFix/>
          </a:blip>
          <a:stretch>
            <a:fillRect/>
          </a:stretch>
        </p:blipFill>
        <p:spPr>
          <a:xfrm>
            <a:off x="380687" y="763651"/>
            <a:ext cx="8382624" cy="4305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2"/>
          <p:cNvSpPr txBox="1"/>
          <p:nvPr>
            <p:ph type="title"/>
          </p:nvPr>
        </p:nvSpPr>
        <p:spPr>
          <a:xfrm>
            <a:off x="720000" y="437700"/>
            <a:ext cx="7702800" cy="6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Technologies/Tool and Libraries</a:t>
            </a:r>
            <a:endParaRPr/>
          </a:p>
        </p:txBody>
      </p:sp>
      <p:sp>
        <p:nvSpPr>
          <p:cNvPr id="389" name="Google Shape;389;p42"/>
          <p:cNvSpPr txBox="1"/>
          <p:nvPr/>
        </p:nvSpPr>
        <p:spPr>
          <a:xfrm>
            <a:off x="937750" y="1340075"/>
            <a:ext cx="62769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nrope"/>
                <a:ea typeface="Manrope"/>
                <a:cs typeface="Manrope"/>
                <a:sym typeface="Manrope"/>
              </a:rPr>
              <a:t>Technologies : Flutter ,Dart ,Android SDK ,Firebase Database and Cloud Firestore</a:t>
            </a:r>
            <a:endParaRPr>
              <a:latin typeface="Manrope"/>
              <a:ea typeface="Manrope"/>
              <a:cs typeface="Manrope"/>
              <a:sym typeface="Manrope"/>
            </a:endParaRPr>
          </a:p>
          <a:p>
            <a:pPr indent="0" lvl="0" marL="0" rtl="0" algn="l">
              <a:spcBef>
                <a:spcPts val="0"/>
              </a:spcBef>
              <a:spcAft>
                <a:spcPts val="0"/>
              </a:spcAft>
              <a:buNone/>
            </a:pPr>
            <a:r>
              <a:t/>
            </a:r>
            <a:endParaRPr>
              <a:latin typeface="Manrope"/>
              <a:ea typeface="Manrope"/>
              <a:cs typeface="Manrope"/>
              <a:sym typeface="Manrope"/>
            </a:endParaRPr>
          </a:p>
          <a:p>
            <a:pPr indent="0" lvl="0" marL="0" rtl="0" algn="l">
              <a:spcBef>
                <a:spcPts val="0"/>
              </a:spcBef>
              <a:spcAft>
                <a:spcPts val="0"/>
              </a:spcAft>
              <a:buNone/>
            </a:pPr>
            <a:r>
              <a:rPr lang="en">
                <a:latin typeface="Manrope"/>
                <a:ea typeface="Manrope"/>
                <a:cs typeface="Manrope"/>
                <a:sym typeface="Manrope"/>
              </a:rPr>
              <a:t>Tools : Visual Studio Code , Android Emulator </a:t>
            </a:r>
            <a:endParaRPr>
              <a:latin typeface="Manrope"/>
              <a:ea typeface="Manrope"/>
              <a:cs typeface="Manrope"/>
              <a:sym typeface="Manrope"/>
            </a:endParaRPr>
          </a:p>
          <a:p>
            <a:pPr indent="0" lvl="0" marL="0" rtl="0" algn="l">
              <a:spcBef>
                <a:spcPts val="0"/>
              </a:spcBef>
              <a:spcAft>
                <a:spcPts val="0"/>
              </a:spcAft>
              <a:buNone/>
            </a:pPr>
            <a:r>
              <a:t/>
            </a:r>
            <a:endParaRPr>
              <a:latin typeface="Manrope"/>
              <a:ea typeface="Manrope"/>
              <a:cs typeface="Manrope"/>
              <a:sym typeface="Manrope"/>
            </a:endParaRPr>
          </a:p>
          <a:p>
            <a:pPr indent="0" lvl="0" marL="0" rtl="0" algn="l">
              <a:spcBef>
                <a:spcPts val="0"/>
              </a:spcBef>
              <a:spcAft>
                <a:spcPts val="0"/>
              </a:spcAft>
              <a:buNone/>
            </a:pPr>
            <a:r>
              <a:rPr lang="en">
                <a:latin typeface="Manrope"/>
                <a:ea typeface="Manrope"/>
                <a:cs typeface="Manrope"/>
                <a:sym typeface="Manrope"/>
              </a:rPr>
              <a:t>Flutter Libraries : </a:t>
            </a:r>
            <a:r>
              <a:rPr lang="en"/>
              <a:t> </a:t>
            </a:r>
            <a:r>
              <a:rPr lang="en">
                <a:latin typeface="Kulim Park"/>
                <a:ea typeface="Kulim Park"/>
                <a:cs typeface="Kulim Park"/>
                <a:sym typeface="Kulim Park"/>
              </a:rPr>
              <a:t>firebase_core: 1.14.0</a:t>
            </a:r>
            <a:endParaRPr>
              <a:latin typeface="Kulim Park"/>
              <a:ea typeface="Kulim Park"/>
              <a:cs typeface="Kulim Park"/>
              <a:sym typeface="Kulim Park"/>
            </a:endParaRPr>
          </a:p>
          <a:p>
            <a:pPr indent="0" lvl="0" marL="0" rtl="0" algn="l">
              <a:spcBef>
                <a:spcPts val="0"/>
              </a:spcBef>
              <a:spcAft>
                <a:spcPts val="0"/>
              </a:spcAft>
              <a:buNone/>
            </a:pPr>
            <a:r>
              <a:rPr lang="en">
                <a:latin typeface="Kulim Park"/>
                <a:ea typeface="Kulim Park"/>
                <a:cs typeface="Kulim Park"/>
                <a:sym typeface="Kulim Park"/>
              </a:rPr>
              <a:t>  			 firebase_database: 9.0.10</a:t>
            </a:r>
            <a:endParaRPr>
              <a:latin typeface="Kulim Park"/>
              <a:ea typeface="Kulim Park"/>
              <a:cs typeface="Kulim Park"/>
              <a:sym typeface="Kulim Park"/>
            </a:endParaRPr>
          </a:p>
          <a:p>
            <a:pPr indent="0" lvl="0" marL="0" rtl="0" algn="l">
              <a:spcBef>
                <a:spcPts val="0"/>
              </a:spcBef>
              <a:spcAft>
                <a:spcPts val="0"/>
              </a:spcAft>
              <a:buNone/>
            </a:pPr>
            <a:r>
              <a:rPr lang="en">
                <a:latin typeface="Kulim Park"/>
                <a:ea typeface="Kulim Park"/>
                <a:cs typeface="Kulim Park"/>
                <a:sym typeface="Kulim Park"/>
              </a:rPr>
              <a:t> 			 file_picker: 4.5.1</a:t>
            </a:r>
            <a:endParaRPr>
              <a:latin typeface="Kulim Park"/>
              <a:ea typeface="Kulim Park"/>
              <a:cs typeface="Kulim Park"/>
              <a:sym typeface="Kulim Park"/>
            </a:endParaRPr>
          </a:p>
          <a:p>
            <a:pPr indent="0" lvl="0" marL="0" rtl="0" algn="l">
              <a:spcBef>
                <a:spcPts val="0"/>
              </a:spcBef>
              <a:spcAft>
                <a:spcPts val="0"/>
              </a:spcAft>
              <a:buNone/>
            </a:pPr>
            <a:r>
              <a:rPr lang="en">
                <a:latin typeface="Kulim Park"/>
                <a:ea typeface="Kulim Park"/>
                <a:cs typeface="Kulim Park"/>
                <a:sym typeface="Kulim Park"/>
              </a:rPr>
              <a:t>  			 firebase_storage: 10.2.12</a:t>
            </a:r>
            <a:endParaRPr>
              <a:latin typeface="Kulim Park"/>
              <a:ea typeface="Kulim Park"/>
              <a:cs typeface="Kulim Park"/>
              <a:sym typeface="Kulim Park"/>
            </a:endParaRPr>
          </a:p>
          <a:p>
            <a:pPr indent="457200" lvl="0" marL="914400" rtl="0" algn="l">
              <a:spcBef>
                <a:spcPts val="0"/>
              </a:spcBef>
              <a:spcAft>
                <a:spcPts val="0"/>
              </a:spcAft>
              <a:buNone/>
            </a:pPr>
            <a:r>
              <a:rPr lang="en">
                <a:latin typeface="Kulim Park"/>
                <a:ea typeface="Kulim Park"/>
                <a:cs typeface="Kulim Park"/>
                <a:sym typeface="Kulim Park"/>
              </a:rPr>
              <a:t> path: 1.8.0</a:t>
            </a:r>
            <a:endParaRPr>
              <a:latin typeface="Kulim Park"/>
              <a:ea typeface="Kulim Park"/>
              <a:cs typeface="Kulim Park"/>
              <a:sym typeface="Kulim Park"/>
            </a:endParaRPr>
          </a:p>
          <a:p>
            <a:pPr indent="457200" lvl="0" marL="914400" rtl="0" algn="l">
              <a:spcBef>
                <a:spcPts val="0"/>
              </a:spcBef>
              <a:spcAft>
                <a:spcPts val="0"/>
              </a:spcAft>
              <a:buNone/>
            </a:pPr>
            <a:r>
              <a:rPr lang="en"/>
              <a:t> </a:t>
            </a:r>
            <a:r>
              <a:rPr lang="en">
                <a:latin typeface="Kulim Park"/>
                <a:ea typeface="Kulim Park"/>
                <a:cs typeface="Kulim Park"/>
                <a:sym typeface="Kulim Park"/>
              </a:rPr>
              <a:t>cupertino_icons: 1.0.2</a:t>
            </a:r>
            <a:endParaRPr>
              <a:latin typeface="Kulim Park"/>
              <a:ea typeface="Kulim Park"/>
              <a:cs typeface="Kulim Park"/>
              <a:sym typeface="Kulim Park"/>
            </a:endParaRPr>
          </a:p>
          <a:p>
            <a:pPr indent="457200" lvl="0" marL="914400" rtl="0" algn="l">
              <a:spcBef>
                <a:spcPts val="0"/>
              </a:spcBef>
              <a:spcAft>
                <a:spcPts val="0"/>
              </a:spcAft>
              <a:buNone/>
            </a:pPr>
            <a:r>
              <a:rPr lang="en">
                <a:latin typeface="Kulim Park"/>
                <a:ea typeface="Kulim Park"/>
                <a:cs typeface="Kulim Park"/>
                <a:sym typeface="Kulim Park"/>
              </a:rPr>
              <a:t> </a:t>
            </a:r>
            <a:r>
              <a:rPr lang="en">
                <a:latin typeface="Kulim Park"/>
                <a:ea typeface="Kulim Park"/>
                <a:cs typeface="Kulim Park"/>
                <a:sym typeface="Kulim Park"/>
              </a:rPr>
              <a:t>cupertino_date_picker</a:t>
            </a:r>
            <a:endParaRPr>
              <a:latin typeface="Kulim Park"/>
              <a:ea typeface="Kulim Park"/>
              <a:cs typeface="Kulim Park"/>
              <a:sym typeface="Kulim Park"/>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latin typeface="Manrope"/>
              <a:ea typeface="Manrope"/>
              <a:cs typeface="Manrope"/>
              <a:sym typeface="Manrop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3"/>
          <p:cNvSpPr txBox="1"/>
          <p:nvPr/>
        </p:nvSpPr>
        <p:spPr>
          <a:xfrm>
            <a:off x="350950" y="1199075"/>
            <a:ext cx="79008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nrope"/>
                <a:ea typeface="Manrope"/>
                <a:cs typeface="Manrope"/>
                <a:sym typeface="Manrope"/>
              </a:rPr>
              <a:t>The App is Developed using Flutter which uses Dart as Programming Language. </a:t>
            </a:r>
            <a:endParaRPr>
              <a:latin typeface="Manrope"/>
              <a:ea typeface="Manrope"/>
              <a:cs typeface="Manrope"/>
              <a:sym typeface="Manrope"/>
            </a:endParaRPr>
          </a:p>
          <a:p>
            <a:pPr indent="0" lvl="0" marL="0" rtl="0" algn="l">
              <a:spcBef>
                <a:spcPts val="0"/>
              </a:spcBef>
              <a:spcAft>
                <a:spcPts val="0"/>
              </a:spcAft>
              <a:buNone/>
            </a:pPr>
            <a:r>
              <a:rPr lang="en">
                <a:latin typeface="Manrope"/>
                <a:ea typeface="Manrope"/>
                <a:cs typeface="Manrope"/>
                <a:sym typeface="Manrope"/>
              </a:rPr>
              <a:t>The Login System is the first component that we implemented. In Login system we have 3 modes to login for 3 user roles which are User,Employee,Manager.</a:t>
            </a:r>
            <a:endParaRPr>
              <a:latin typeface="Manrope"/>
              <a:ea typeface="Manrope"/>
              <a:cs typeface="Manrope"/>
              <a:sym typeface="Manrope"/>
            </a:endParaRPr>
          </a:p>
          <a:p>
            <a:pPr indent="0" lvl="0" marL="0" rtl="0" algn="l">
              <a:spcBef>
                <a:spcPts val="0"/>
              </a:spcBef>
              <a:spcAft>
                <a:spcPts val="0"/>
              </a:spcAft>
              <a:buNone/>
            </a:pPr>
            <a:r>
              <a:rPr lang="en">
                <a:latin typeface="Manrope"/>
                <a:ea typeface="Manrope"/>
                <a:cs typeface="Manrope"/>
                <a:sym typeface="Manrope"/>
              </a:rPr>
              <a:t>User Login:</a:t>
            </a:r>
            <a:endParaRPr>
              <a:latin typeface="Manrope"/>
              <a:ea typeface="Manrope"/>
              <a:cs typeface="Manrope"/>
              <a:sym typeface="Manrope"/>
            </a:endParaRPr>
          </a:p>
          <a:p>
            <a:pPr indent="0" lvl="0" marL="0" rtl="0" algn="l">
              <a:spcBef>
                <a:spcPts val="0"/>
              </a:spcBef>
              <a:spcAft>
                <a:spcPts val="0"/>
              </a:spcAft>
              <a:buNone/>
            </a:pPr>
            <a:r>
              <a:rPr lang="en">
                <a:latin typeface="Manrope"/>
                <a:ea typeface="Manrope"/>
                <a:cs typeface="Manrope"/>
                <a:sym typeface="Manrope"/>
              </a:rPr>
              <a:t> In the User Login page we display 2 input text fields  which are username and password and one Login Button. When the user clicks on Login button the application grabs the username and password and checks the </a:t>
            </a:r>
            <a:r>
              <a:rPr lang="en">
                <a:latin typeface="Manrope"/>
                <a:ea typeface="Manrope"/>
                <a:cs typeface="Manrope"/>
                <a:sym typeface="Manrope"/>
              </a:rPr>
              <a:t>database</a:t>
            </a:r>
            <a:r>
              <a:rPr lang="en">
                <a:latin typeface="Manrope"/>
                <a:ea typeface="Manrope"/>
                <a:cs typeface="Manrope"/>
                <a:sym typeface="Manrope"/>
              </a:rPr>
              <a:t> for the </a:t>
            </a:r>
            <a:r>
              <a:rPr lang="en">
                <a:latin typeface="Manrope"/>
                <a:ea typeface="Manrope"/>
                <a:cs typeface="Manrope"/>
                <a:sym typeface="Manrope"/>
              </a:rPr>
              <a:t>existence</a:t>
            </a:r>
            <a:r>
              <a:rPr lang="en">
                <a:latin typeface="Manrope"/>
                <a:ea typeface="Manrope"/>
                <a:cs typeface="Manrope"/>
                <a:sym typeface="Manrope"/>
              </a:rPr>
              <a:t> of account and if the account exists the user is logged in.</a:t>
            </a:r>
            <a:endParaRPr>
              <a:latin typeface="Manrope"/>
              <a:ea typeface="Manrope"/>
              <a:cs typeface="Manrope"/>
              <a:sym typeface="Manrope"/>
            </a:endParaRPr>
          </a:p>
          <a:p>
            <a:pPr indent="0" lvl="0" marL="0" rtl="0" algn="l">
              <a:spcBef>
                <a:spcPts val="0"/>
              </a:spcBef>
              <a:spcAft>
                <a:spcPts val="0"/>
              </a:spcAft>
              <a:buNone/>
            </a:pPr>
            <a:r>
              <a:rPr lang="en">
                <a:latin typeface="Manrope"/>
                <a:ea typeface="Manrope"/>
                <a:cs typeface="Manrope"/>
                <a:sym typeface="Manrope"/>
              </a:rPr>
              <a:t>Manager Login:</a:t>
            </a:r>
            <a:endParaRPr>
              <a:latin typeface="Manrope"/>
              <a:ea typeface="Manrope"/>
              <a:cs typeface="Manrope"/>
              <a:sym typeface="Manrope"/>
            </a:endParaRPr>
          </a:p>
          <a:p>
            <a:pPr indent="0" lvl="0" marL="0" rtl="0" algn="l">
              <a:spcBef>
                <a:spcPts val="0"/>
              </a:spcBef>
              <a:spcAft>
                <a:spcPts val="0"/>
              </a:spcAft>
              <a:buNone/>
            </a:pPr>
            <a:r>
              <a:rPr lang="en">
                <a:latin typeface="Manrope"/>
                <a:ea typeface="Manrope"/>
                <a:cs typeface="Manrope"/>
                <a:sym typeface="Manrope"/>
              </a:rPr>
              <a:t>In the manager login page we display 1 input field for manager identification code and a button for login. When manager clicks on the login button we check for the </a:t>
            </a:r>
            <a:r>
              <a:rPr lang="en">
                <a:latin typeface="Manrope"/>
                <a:ea typeface="Manrope"/>
                <a:cs typeface="Manrope"/>
                <a:sym typeface="Manrope"/>
              </a:rPr>
              <a:t>entered</a:t>
            </a:r>
            <a:r>
              <a:rPr lang="en">
                <a:latin typeface="Manrope"/>
                <a:ea typeface="Manrope"/>
                <a:cs typeface="Manrope"/>
                <a:sym typeface="Manrope"/>
              </a:rPr>
              <a:t> code against the code already defined when developing. If the login is successful then we display the manager home page which contains the managerial actions such as </a:t>
            </a:r>
            <a:r>
              <a:rPr lang="en">
                <a:latin typeface="Manrope"/>
                <a:ea typeface="Manrope"/>
                <a:cs typeface="Manrope"/>
                <a:sym typeface="Manrope"/>
              </a:rPr>
              <a:t>create</a:t>
            </a:r>
            <a:r>
              <a:rPr lang="en">
                <a:latin typeface="Manrope"/>
                <a:ea typeface="Manrope"/>
                <a:cs typeface="Manrope"/>
                <a:sym typeface="Manrope"/>
              </a:rPr>
              <a:t> room.</a:t>
            </a:r>
            <a:endParaRPr>
              <a:latin typeface="Manrope"/>
              <a:ea typeface="Manrope"/>
              <a:cs typeface="Manrope"/>
              <a:sym typeface="Manrope"/>
            </a:endParaRPr>
          </a:p>
        </p:txBody>
      </p:sp>
      <p:sp>
        <p:nvSpPr>
          <p:cNvPr id="395" name="Google Shape;395;p43"/>
          <p:cNvSpPr txBox="1"/>
          <p:nvPr>
            <p:ph type="title"/>
          </p:nvPr>
        </p:nvSpPr>
        <p:spPr>
          <a:xfrm>
            <a:off x="350950" y="469575"/>
            <a:ext cx="7702800" cy="6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Summary of Implementation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4"/>
          <p:cNvSpPr txBox="1"/>
          <p:nvPr/>
        </p:nvSpPr>
        <p:spPr>
          <a:xfrm>
            <a:off x="350950" y="1199075"/>
            <a:ext cx="79008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nrope"/>
                <a:ea typeface="Manrope"/>
                <a:cs typeface="Manrope"/>
                <a:sym typeface="Manrope"/>
              </a:rPr>
              <a:t>For </a:t>
            </a:r>
            <a:r>
              <a:rPr lang="en">
                <a:latin typeface="Manrope"/>
                <a:ea typeface="Manrope"/>
                <a:cs typeface="Manrope"/>
                <a:sym typeface="Manrope"/>
              </a:rPr>
              <a:t>database</a:t>
            </a:r>
            <a:r>
              <a:rPr lang="en">
                <a:latin typeface="Manrope"/>
                <a:ea typeface="Manrope"/>
                <a:cs typeface="Manrope"/>
                <a:sym typeface="Manrope"/>
              </a:rPr>
              <a:t> we used Firebase realtime database which provides NoSQL cloud database to store and sync data.We use the Firestore to store the room images on cloud.</a:t>
            </a:r>
            <a:endParaRPr>
              <a:latin typeface="Manrope"/>
              <a:ea typeface="Manrope"/>
              <a:cs typeface="Manrope"/>
              <a:sym typeface="Manrope"/>
            </a:endParaRPr>
          </a:p>
          <a:p>
            <a:pPr indent="0" lvl="0" marL="0" rtl="0" algn="l">
              <a:spcBef>
                <a:spcPts val="0"/>
              </a:spcBef>
              <a:spcAft>
                <a:spcPts val="0"/>
              </a:spcAft>
              <a:buNone/>
            </a:pPr>
            <a:r>
              <a:rPr lang="en">
                <a:latin typeface="Manrope"/>
                <a:ea typeface="Manrope"/>
                <a:cs typeface="Manrope"/>
                <a:sym typeface="Manrope"/>
              </a:rPr>
              <a:t>Room booking system:</a:t>
            </a:r>
            <a:endParaRPr>
              <a:latin typeface="Manrope"/>
              <a:ea typeface="Manrope"/>
              <a:cs typeface="Manrope"/>
              <a:sym typeface="Manrope"/>
            </a:endParaRPr>
          </a:p>
          <a:p>
            <a:pPr indent="0" lvl="0" marL="0" rtl="0" algn="l">
              <a:spcBef>
                <a:spcPts val="0"/>
              </a:spcBef>
              <a:spcAft>
                <a:spcPts val="0"/>
              </a:spcAft>
              <a:buNone/>
            </a:pPr>
            <a:r>
              <a:rPr lang="en">
                <a:latin typeface="Manrope"/>
                <a:ea typeface="Manrope"/>
                <a:cs typeface="Manrope"/>
                <a:sym typeface="Manrope"/>
              </a:rPr>
              <a:t>The Manager has ability to </a:t>
            </a:r>
            <a:r>
              <a:rPr lang="en">
                <a:latin typeface="Manrope"/>
                <a:ea typeface="Manrope"/>
                <a:cs typeface="Manrope"/>
                <a:sym typeface="Manrope"/>
              </a:rPr>
              <a:t>create room entry which can be opened by the button on the manager home page. On the create room page we ask for the necessary room details along with the pictures of the room if needed. We upload the pictures to firestore and index them using the room id entered and also store it inside the room database. In the Customer home page we display the available room options list which is dynamically generated using the realtime data from the room database which stored on the firestore. </a:t>
            </a:r>
            <a:endParaRPr>
              <a:latin typeface="Manrope"/>
              <a:ea typeface="Manrope"/>
              <a:cs typeface="Manrope"/>
              <a:sym typeface="Manrope"/>
            </a:endParaRPr>
          </a:p>
          <a:p>
            <a:pPr indent="0" lvl="0" marL="0" rtl="0" algn="l">
              <a:spcBef>
                <a:spcPts val="0"/>
              </a:spcBef>
              <a:spcAft>
                <a:spcPts val="0"/>
              </a:spcAft>
              <a:buNone/>
            </a:pPr>
            <a:r>
              <a:rPr lang="en">
                <a:latin typeface="Manrope"/>
                <a:ea typeface="Manrope"/>
                <a:cs typeface="Manrope"/>
                <a:sym typeface="Manrope"/>
              </a:rPr>
              <a:t>When the user opens any particular room the user is shown a screen in which all the details of the room is displayed. If the user want to book the room then user can press on the Add to booking floating button.after that the user is redirected to the room booking page where we take check in and check out date, number of guests as input and then after pressing the book room button we upload the booking data to Database and we store it in user section. After booking the room user’s profile screen will show all the room he/she has booked.</a:t>
            </a:r>
            <a:endParaRPr>
              <a:latin typeface="Manrope"/>
              <a:ea typeface="Manrope"/>
              <a:cs typeface="Manrope"/>
              <a:sym typeface="Manrope"/>
            </a:endParaRPr>
          </a:p>
        </p:txBody>
      </p:sp>
      <p:sp>
        <p:nvSpPr>
          <p:cNvPr id="401" name="Google Shape;401;p44"/>
          <p:cNvSpPr txBox="1"/>
          <p:nvPr>
            <p:ph type="title"/>
          </p:nvPr>
        </p:nvSpPr>
        <p:spPr>
          <a:xfrm>
            <a:off x="350950" y="437700"/>
            <a:ext cx="7702800" cy="6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Summary of Implementation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5"/>
          <p:cNvSpPr txBox="1"/>
          <p:nvPr>
            <p:ph type="title"/>
          </p:nvPr>
        </p:nvSpPr>
        <p:spPr>
          <a:xfrm>
            <a:off x="135500" y="108250"/>
            <a:ext cx="7526700" cy="2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Application navigation using UI / UX design</a:t>
            </a:r>
            <a:endParaRPr/>
          </a:p>
        </p:txBody>
      </p:sp>
      <p:pic>
        <p:nvPicPr>
          <p:cNvPr id="407" name="Google Shape;407;p45"/>
          <p:cNvPicPr preferRelativeResize="0"/>
          <p:nvPr/>
        </p:nvPicPr>
        <p:blipFill>
          <a:blip r:embed="rId3">
            <a:alphaModFix/>
          </a:blip>
          <a:stretch>
            <a:fillRect/>
          </a:stretch>
        </p:blipFill>
        <p:spPr>
          <a:xfrm>
            <a:off x="2075900" y="499500"/>
            <a:ext cx="4459751" cy="45823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6"/>
          <p:cNvSpPr txBox="1"/>
          <p:nvPr>
            <p:ph type="title"/>
          </p:nvPr>
        </p:nvSpPr>
        <p:spPr>
          <a:xfrm>
            <a:off x="135500" y="108250"/>
            <a:ext cx="7526700" cy="2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Application navigation using UI / UX design</a:t>
            </a:r>
            <a:endParaRPr/>
          </a:p>
        </p:txBody>
      </p:sp>
      <p:pic>
        <p:nvPicPr>
          <p:cNvPr id="413" name="Google Shape;413;p46"/>
          <p:cNvPicPr preferRelativeResize="0"/>
          <p:nvPr/>
        </p:nvPicPr>
        <p:blipFill>
          <a:blip r:embed="rId3">
            <a:alphaModFix/>
          </a:blip>
          <a:stretch>
            <a:fillRect/>
          </a:stretch>
        </p:blipFill>
        <p:spPr>
          <a:xfrm>
            <a:off x="1243449" y="509276"/>
            <a:ext cx="6657125" cy="46342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7"/>
          <p:cNvSpPr txBox="1"/>
          <p:nvPr>
            <p:ph type="title"/>
          </p:nvPr>
        </p:nvSpPr>
        <p:spPr>
          <a:xfrm>
            <a:off x="549975" y="320800"/>
            <a:ext cx="7702800" cy="6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Gantt Chart</a:t>
            </a:r>
            <a:endParaRPr/>
          </a:p>
        </p:txBody>
      </p:sp>
      <p:pic>
        <p:nvPicPr>
          <p:cNvPr id="419" name="Google Shape;419;p47"/>
          <p:cNvPicPr preferRelativeResize="0"/>
          <p:nvPr/>
        </p:nvPicPr>
        <p:blipFill>
          <a:blip r:embed="rId3">
            <a:alphaModFix/>
          </a:blip>
          <a:stretch>
            <a:fillRect/>
          </a:stretch>
        </p:blipFill>
        <p:spPr>
          <a:xfrm>
            <a:off x="0" y="1069825"/>
            <a:ext cx="9143998" cy="40736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8"/>
          <p:cNvSpPr txBox="1"/>
          <p:nvPr>
            <p:ph type="title"/>
          </p:nvPr>
        </p:nvSpPr>
        <p:spPr>
          <a:xfrm>
            <a:off x="0" y="0"/>
            <a:ext cx="7702800" cy="6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Summary of Test plan</a:t>
            </a:r>
            <a:endParaRPr/>
          </a:p>
        </p:txBody>
      </p:sp>
      <p:graphicFrame>
        <p:nvGraphicFramePr>
          <p:cNvPr id="425" name="Google Shape;425;p48"/>
          <p:cNvGraphicFramePr/>
          <p:nvPr/>
        </p:nvGraphicFramePr>
        <p:xfrm>
          <a:off x="-20475" y="848145"/>
          <a:ext cx="3000000" cy="3000000"/>
        </p:xfrm>
        <a:graphic>
          <a:graphicData uri="http://schemas.openxmlformats.org/drawingml/2006/table">
            <a:tbl>
              <a:tblPr>
                <a:noFill/>
                <a:tableStyleId>{2FE8B121-BD29-46AA-B4F1-D304591CBA3C}</a:tableStyleId>
              </a:tblPr>
              <a:tblGrid>
                <a:gridCol w="1530825"/>
                <a:gridCol w="1847350"/>
                <a:gridCol w="1342900"/>
                <a:gridCol w="1402225"/>
                <a:gridCol w="1530825"/>
                <a:gridCol w="1530825"/>
              </a:tblGrid>
              <a:tr h="739050">
                <a:tc>
                  <a:txBody>
                    <a:bodyPr/>
                    <a:lstStyle/>
                    <a:p>
                      <a:pPr indent="0" lvl="0" marL="0" rtl="0" algn="l">
                        <a:spcBef>
                          <a:spcPts val="0"/>
                        </a:spcBef>
                        <a:spcAft>
                          <a:spcPts val="0"/>
                        </a:spcAft>
                        <a:buNone/>
                      </a:pPr>
                      <a:r>
                        <a:rPr lang="en"/>
                        <a:t>Function </a:t>
                      </a:r>
                      <a:endParaRPr/>
                    </a:p>
                  </a:txBody>
                  <a:tcPr marT="91425" marB="91425" marR="91425" marL="91425"/>
                </a:tc>
                <a:tc>
                  <a:txBody>
                    <a:bodyPr/>
                    <a:lstStyle/>
                    <a:p>
                      <a:pPr indent="0" lvl="0" marL="0" rtl="0" algn="l">
                        <a:spcBef>
                          <a:spcPts val="0"/>
                        </a:spcBef>
                        <a:spcAft>
                          <a:spcPts val="0"/>
                        </a:spcAft>
                        <a:buNone/>
                      </a:pPr>
                      <a:r>
                        <a:rPr lang="en"/>
                        <a:t>Description</a:t>
                      </a:r>
                      <a:endParaRPr/>
                    </a:p>
                  </a:txBody>
                  <a:tcPr marT="91425" marB="91425" marR="91425" marL="91425"/>
                </a:tc>
                <a:tc>
                  <a:txBody>
                    <a:bodyPr/>
                    <a:lstStyle/>
                    <a:p>
                      <a:pPr indent="0" lvl="0" marL="0" rtl="0" algn="l">
                        <a:spcBef>
                          <a:spcPts val="0"/>
                        </a:spcBef>
                        <a:spcAft>
                          <a:spcPts val="0"/>
                        </a:spcAft>
                        <a:buNone/>
                      </a:pPr>
                      <a:r>
                        <a:rPr lang="en"/>
                        <a:t>%Test-Cases Executed </a:t>
                      </a:r>
                      <a:endParaRPr/>
                    </a:p>
                  </a:txBody>
                  <a:tcPr marT="91425" marB="91425" marR="91425" marL="91425"/>
                </a:tc>
                <a:tc>
                  <a:txBody>
                    <a:bodyPr/>
                    <a:lstStyle/>
                    <a:p>
                      <a:pPr indent="0" lvl="0" marL="0" rtl="0" algn="l">
                        <a:spcBef>
                          <a:spcPts val="0"/>
                        </a:spcBef>
                        <a:spcAft>
                          <a:spcPts val="0"/>
                        </a:spcAft>
                        <a:buNone/>
                      </a:pPr>
                      <a:r>
                        <a:rPr lang="en"/>
                        <a:t>%Test-Cases Passed</a:t>
                      </a:r>
                      <a:endParaRPr/>
                    </a:p>
                  </a:txBody>
                  <a:tcPr marT="91425" marB="91425" marR="91425" marL="91425"/>
                </a:tc>
                <a:tc>
                  <a:txBody>
                    <a:bodyPr/>
                    <a:lstStyle/>
                    <a:p>
                      <a:pPr indent="0" lvl="0" marL="0" rtl="0" algn="l">
                        <a:spcBef>
                          <a:spcPts val="0"/>
                        </a:spcBef>
                        <a:spcAft>
                          <a:spcPts val="0"/>
                        </a:spcAft>
                        <a:buNone/>
                      </a:pPr>
                      <a:r>
                        <a:rPr lang="en"/>
                        <a:t>Test-Case Pending</a:t>
                      </a:r>
                      <a:endParaRPr/>
                    </a:p>
                  </a:txBody>
                  <a:tcPr marT="91425" marB="91425" marR="91425" marL="91425"/>
                </a:tc>
                <a:tc>
                  <a:txBody>
                    <a:bodyPr/>
                    <a:lstStyle/>
                    <a:p>
                      <a:pPr indent="0" lvl="0" marL="0" rtl="0" algn="l">
                        <a:spcBef>
                          <a:spcPts val="0"/>
                        </a:spcBef>
                        <a:spcAft>
                          <a:spcPts val="0"/>
                        </a:spcAft>
                        <a:buNone/>
                      </a:pPr>
                      <a:r>
                        <a:rPr lang="en"/>
                        <a:t>Priority</a:t>
                      </a:r>
                      <a:endParaRPr/>
                    </a:p>
                  </a:txBody>
                  <a:tcPr marT="91425" marB="91425" marR="91425" marL="91425"/>
                </a:tc>
              </a:tr>
              <a:tr h="739050">
                <a:tc>
                  <a:txBody>
                    <a:bodyPr/>
                    <a:lstStyle/>
                    <a:p>
                      <a:pPr indent="0" lvl="0" marL="0" rtl="0" algn="l">
                        <a:spcBef>
                          <a:spcPts val="0"/>
                        </a:spcBef>
                        <a:spcAft>
                          <a:spcPts val="0"/>
                        </a:spcAft>
                        <a:buNone/>
                      </a:pPr>
                      <a:r>
                        <a:rPr lang="en"/>
                        <a:t>New Customer </a:t>
                      </a:r>
                      <a:endParaRPr/>
                    </a:p>
                  </a:txBody>
                  <a:tcPr marT="91425" marB="91425" marR="91425" marL="91425"/>
                </a:tc>
                <a:tc>
                  <a:txBody>
                    <a:bodyPr/>
                    <a:lstStyle/>
                    <a:p>
                      <a:pPr indent="0" lvl="0" marL="0" rtl="0" algn="l">
                        <a:spcBef>
                          <a:spcPts val="0"/>
                        </a:spcBef>
                        <a:spcAft>
                          <a:spcPts val="0"/>
                        </a:spcAft>
                        <a:buNone/>
                      </a:pPr>
                      <a:r>
                        <a:rPr lang="en"/>
                        <a:t>Created new account </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High</a:t>
                      </a:r>
                      <a:endParaRPr/>
                    </a:p>
                  </a:txBody>
                  <a:tcPr marT="91425" marB="91425" marR="91425" marL="91425"/>
                </a:tc>
              </a:tr>
              <a:tr h="930675">
                <a:tc>
                  <a:txBody>
                    <a:bodyPr/>
                    <a:lstStyle/>
                    <a:p>
                      <a:pPr indent="0" lvl="0" marL="0" rtl="0" algn="l">
                        <a:spcBef>
                          <a:spcPts val="0"/>
                        </a:spcBef>
                        <a:spcAft>
                          <a:spcPts val="0"/>
                        </a:spcAft>
                        <a:buNone/>
                      </a:pPr>
                      <a:r>
                        <a:rPr lang="en"/>
                        <a:t>Booking </a:t>
                      </a:r>
                      <a:endParaRPr/>
                    </a:p>
                  </a:txBody>
                  <a:tcPr marT="91425" marB="91425" marR="91425" marL="91425"/>
                </a:tc>
                <a:tc>
                  <a:txBody>
                    <a:bodyPr/>
                    <a:lstStyle/>
                    <a:p>
                      <a:pPr indent="0" lvl="0" marL="0" rtl="0" algn="l">
                        <a:spcBef>
                          <a:spcPts val="0"/>
                        </a:spcBef>
                        <a:spcAft>
                          <a:spcPts val="0"/>
                        </a:spcAft>
                        <a:buNone/>
                      </a:pPr>
                      <a:r>
                        <a:rPr lang="en"/>
                        <a:t>Customer book his/her room</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High</a:t>
                      </a:r>
                      <a:endParaRPr/>
                    </a:p>
                  </a:txBody>
                  <a:tcPr marT="91425" marB="91425" marR="91425" marL="91425"/>
                </a:tc>
              </a:tr>
              <a:tr h="930675">
                <a:tc>
                  <a:txBody>
                    <a:bodyPr/>
                    <a:lstStyle/>
                    <a:p>
                      <a:pPr indent="0" lvl="0" marL="0" rtl="0" algn="l">
                        <a:spcBef>
                          <a:spcPts val="0"/>
                        </a:spcBef>
                        <a:spcAft>
                          <a:spcPts val="0"/>
                        </a:spcAft>
                        <a:buNone/>
                      </a:pPr>
                      <a:r>
                        <a:rPr lang="en"/>
                        <a:t>Room </a:t>
                      </a:r>
                      <a:r>
                        <a:rPr lang="en"/>
                        <a:t>directory</a:t>
                      </a:r>
                      <a:endParaRPr/>
                    </a:p>
                  </a:txBody>
                  <a:tcPr marT="91425" marB="91425" marR="91425" marL="91425"/>
                </a:tc>
                <a:tc>
                  <a:txBody>
                    <a:bodyPr/>
                    <a:lstStyle/>
                    <a:p>
                      <a:pPr indent="0" lvl="0" marL="0" rtl="0" algn="l">
                        <a:spcBef>
                          <a:spcPts val="0"/>
                        </a:spcBef>
                        <a:spcAft>
                          <a:spcPts val="0"/>
                        </a:spcAft>
                        <a:buNone/>
                      </a:pPr>
                      <a:r>
                        <a:rPr lang="en"/>
                        <a:t>Customer can see </a:t>
                      </a:r>
                      <a:r>
                        <a:rPr lang="en"/>
                        <a:t>multiple</a:t>
                      </a:r>
                      <a:r>
                        <a:rPr lang="en"/>
                        <a:t> Room List</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100% </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High</a:t>
                      </a:r>
                      <a:endParaRPr/>
                    </a:p>
                  </a:txBody>
                  <a:tcPr marT="91425" marB="91425" marR="91425" marL="91425"/>
                </a:tc>
              </a:tr>
              <a:tr h="955900">
                <a:tc>
                  <a:txBody>
                    <a:bodyPr/>
                    <a:lstStyle/>
                    <a:p>
                      <a:pPr indent="0" lvl="0" marL="0" rtl="0" algn="l">
                        <a:spcBef>
                          <a:spcPts val="0"/>
                        </a:spcBef>
                        <a:spcAft>
                          <a:spcPts val="0"/>
                        </a:spcAft>
                        <a:buNone/>
                      </a:pPr>
                      <a:r>
                        <a:rPr lang="en"/>
                        <a:t> Room </a:t>
                      </a:r>
                      <a:r>
                        <a:rPr lang="en"/>
                        <a:t>Availability</a:t>
                      </a:r>
                      <a:r>
                        <a:rPr lang="en"/>
                        <a:t> </a:t>
                      </a:r>
                      <a:endParaRPr/>
                    </a:p>
                  </a:txBody>
                  <a:tcPr marT="91425" marB="91425" marR="91425" marL="91425"/>
                </a:tc>
                <a:tc>
                  <a:txBody>
                    <a:bodyPr/>
                    <a:lstStyle/>
                    <a:p>
                      <a:pPr indent="0" lvl="0" marL="0" rtl="0" algn="l">
                        <a:spcBef>
                          <a:spcPts val="0"/>
                        </a:spcBef>
                        <a:spcAft>
                          <a:spcPts val="0"/>
                        </a:spcAft>
                        <a:buNone/>
                      </a:pPr>
                      <a:r>
                        <a:rPr lang="en"/>
                        <a:t>Customer can check which room are </a:t>
                      </a:r>
                      <a:r>
                        <a:rPr lang="en"/>
                        <a:t>available</a:t>
                      </a:r>
                      <a:r>
                        <a:rPr lang="en"/>
                        <a:t> or not</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High</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9"/>
          <p:cNvSpPr txBox="1"/>
          <p:nvPr>
            <p:ph type="title"/>
          </p:nvPr>
        </p:nvSpPr>
        <p:spPr>
          <a:xfrm>
            <a:off x="720600" y="1839800"/>
            <a:ext cx="7702800" cy="6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GitHub for Source code and All Document  :</a:t>
            </a:r>
            <a:endParaRPr/>
          </a:p>
        </p:txBody>
      </p:sp>
      <p:sp>
        <p:nvSpPr>
          <p:cNvPr id="431" name="Google Shape;431;p49"/>
          <p:cNvSpPr txBox="1"/>
          <p:nvPr/>
        </p:nvSpPr>
        <p:spPr>
          <a:xfrm>
            <a:off x="1723350" y="2690450"/>
            <a:ext cx="569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Manrope"/>
                <a:ea typeface="Manrope"/>
                <a:cs typeface="Manrope"/>
                <a:sym typeface="Manrope"/>
                <a:hlinkClick r:id="rId3"/>
              </a:rPr>
              <a:t>https://github.com/patelshivam216/SE-Hotel-Management-System</a:t>
            </a:r>
            <a:endParaRPr>
              <a:latin typeface="Manrope"/>
              <a:ea typeface="Manrope"/>
              <a:cs typeface="Manrope"/>
              <a:sym typeface="Manrop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2"/>
          <p:cNvSpPr txBox="1"/>
          <p:nvPr>
            <p:ph type="title"/>
          </p:nvPr>
        </p:nvSpPr>
        <p:spPr>
          <a:xfrm>
            <a:off x="349325" y="127850"/>
            <a:ext cx="7702800" cy="6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Context Diagram</a:t>
            </a:r>
            <a:endParaRPr/>
          </a:p>
        </p:txBody>
      </p:sp>
      <p:pic>
        <p:nvPicPr>
          <p:cNvPr id="323" name="Google Shape;323;p32"/>
          <p:cNvPicPr preferRelativeResize="0"/>
          <p:nvPr/>
        </p:nvPicPr>
        <p:blipFill>
          <a:blip r:embed="rId3">
            <a:alphaModFix/>
          </a:blip>
          <a:stretch>
            <a:fillRect/>
          </a:stretch>
        </p:blipFill>
        <p:spPr>
          <a:xfrm>
            <a:off x="349325" y="785750"/>
            <a:ext cx="8445350" cy="3775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0"/>
          <p:cNvSpPr txBox="1"/>
          <p:nvPr>
            <p:ph type="title"/>
          </p:nvPr>
        </p:nvSpPr>
        <p:spPr>
          <a:xfrm>
            <a:off x="583725" y="522700"/>
            <a:ext cx="7702800" cy="6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Contribution of team members</a:t>
            </a:r>
            <a:endParaRPr/>
          </a:p>
        </p:txBody>
      </p:sp>
      <p:graphicFrame>
        <p:nvGraphicFramePr>
          <p:cNvPr id="437" name="Google Shape;437;p50"/>
          <p:cNvGraphicFramePr/>
          <p:nvPr/>
        </p:nvGraphicFramePr>
        <p:xfrm>
          <a:off x="720000" y="1450000"/>
          <a:ext cx="3000000" cy="3000000"/>
        </p:xfrm>
        <a:graphic>
          <a:graphicData uri="http://schemas.openxmlformats.org/drawingml/2006/table">
            <a:tbl>
              <a:tblPr>
                <a:noFill/>
                <a:tableStyleId>{2FE8B121-BD29-46AA-B4F1-D304591CBA3C}</a:tableStyleId>
              </a:tblPr>
              <a:tblGrid>
                <a:gridCol w="2856025"/>
                <a:gridCol w="4382975"/>
              </a:tblGrid>
              <a:tr h="381000">
                <a:tc>
                  <a:txBody>
                    <a:bodyPr/>
                    <a:lstStyle/>
                    <a:p>
                      <a:pPr indent="0" lvl="0" marL="0" rtl="0" algn="l">
                        <a:spcBef>
                          <a:spcPts val="0"/>
                        </a:spcBef>
                        <a:spcAft>
                          <a:spcPts val="0"/>
                        </a:spcAft>
                        <a:buNone/>
                      </a:pPr>
                      <a:r>
                        <a:rPr lang="en"/>
                        <a:t>201901011_Himanshu Dudhatra</a:t>
                      </a:r>
                      <a:endParaRPr/>
                    </a:p>
                  </a:txBody>
                  <a:tcPr marT="91425" marB="91425" marR="91425" marL="91425"/>
                </a:tc>
                <a:tc>
                  <a:txBody>
                    <a:bodyPr/>
                    <a:lstStyle/>
                    <a:p>
                      <a:pPr indent="0" lvl="0" marL="0" rtl="0" algn="l">
                        <a:spcBef>
                          <a:spcPts val="0"/>
                        </a:spcBef>
                        <a:spcAft>
                          <a:spcPts val="0"/>
                        </a:spcAft>
                        <a:buNone/>
                      </a:pPr>
                      <a:r>
                        <a:rPr lang="en"/>
                        <a:t>Documentation, UI/UX</a:t>
                      </a:r>
                      <a:endParaRPr/>
                    </a:p>
                  </a:txBody>
                  <a:tcPr marT="91425" marB="91425" marR="91425" marL="91425"/>
                </a:tc>
              </a:tr>
              <a:tr h="381000">
                <a:tc>
                  <a:txBody>
                    <a:bodyPr/>
                    <a:lstStyle/>
                    <a:p>
                      <a:pPr indent="0" lvl="0" marL="0" rtl="0" algn="l">
                        <a:spcBef>
                          <a:spcPts val="0"/>
                        </a:spcBef>
                        <a:spcAft>
                          <a:spcPts val="0"/>
                        </a:spcAft>
                        <a:buNone/>
                      </a:pPr>
                      <a:r>
                        <a:rPr lang="en"/>
                        <a:t>201901024_Dhaval Raj</a:t>
                      </a:r>
                      <a:endParaRPr/>
                    </a:p>
                  </a:txBody>
                  <a:tcPr marT="91425" marB="91425" marR="91425" marL="91425"/>
                </a:tc>
                <a:tc>
                  <a:txBody>
                    <a:bodyPr/>
                    <a:lstStyle/>
                    <a:p>
                      <a:pPr indent="0" lvl="0" marL="0" rtl="0" algn="l">
                        <a:spcBef>
                          <a:spcPts val="0"/>
                        </a:spcBef>
                        <a:spcAft>
                          <a:spcPts val="0"/>
                        </a:spcAft>
                        <a:buNone/>
                      </a:pPr>
                      <a:r>
                        <a:rPr lang="en"/>
                        <a:t>Coding and Implementation, </a:t>
                      </a:r>
                      <a:r>
                        <a:rPr lang="en"/>
                        <a:t>Documentation</a:t>
                      </a:r>
                      <a:endParaRPr/>
                    </a:p>
                  </a:txBody>
                  <a:tcPr marT="91425" marB="91425" marR="91425" marL="91425"/>
                </a:tc>
              </a:tr>
              <a:tr h="381000">
                <a:tc>
                  <a:txBody>
                    <a:bodyPr/>
                    <a:lstStyle/>
                    <a:p>
                      <a:pPr indent="0" lvl="0" marL="0" rtl="0" algn="l">
                        <a:spcBef>
                          <a:spcPts val="0"/>
                        </a:spcBef>
                        <a:spcAft>
                          <a:spcPts val="0"/>
                        </a:spcAft>
                        <a:buNone/>
                      </a:pPr>
                      <a:r>
                        <a:rPr lang="en"/>
                        <a:t>201901030_Bhumin Patel</a:t>
                      </a:r>
                      <a:endParaRPr/>
                    </a:p>
                  </a:txBody>
                  <a:tcPr marT="91425" marB="91425" marR="91425" marL="91425"/>
                </a:tc>
                <a:tc>
                  <a:txBody>
                    <a:bodyPr/>
                    <a:lstStyle/>
                    <a:p>
                      <a:pPr indent="0" lvl="0" marL="0" rtl="0" algn="l">
                        <a:spcBef>
                          <a:spcPts val="0"/>
                        </a:spcBef>
                        <a:spcAft>
                          <a:spcPts val="0"/>
                        </a:spcAft>
                        <a:buNone/>
                      </a:pPr>
                      <a:r>
                        <a:rPr lang="en"/>
                        <a:t>Design, Documentation</a:t>
                      </a:r>
                      <a:endParaRPr/>
                    </a:p>
                  </a:txBody>
                  <a:tcPr marT="91425" marB="91425" marR="91425" marL="91425"/>
                </a:tc>
              </a:tr>
              <a:tr h="381000">
                <a:tc>
                  <a:txBody>
                    <a:bodyPr/>
                    <a:lstStyle/>
                    <a:p>
                      <a:pPr indent="0" lvl="0" marL="0" rtl="0" algn="l">
                        <a:spcBef>
                          <a:spcPts val="0"/>
                        </a:spcBef>
                        <a:spcAft>
                          <a:spcPts val="0"/>
                        </a:spcAft>
                        <a:buNone/>
                      </a:pPr>
                      <a:r>
                        <a:rPr lang="en"/>
                        <a:t>201901056_Smit Patel</a:t>
                      </a:r>
                      <a:endParaRPr/>
                    </a:p>
                  </a:txBody>
                  <a:tcPr marT="91425" marB="91425" marR="91425" marL="91425"/>
                </a:tc>
                <a:tc>
                  <a:txBody>
                    <a:bodyPr/>
                    <a:lstStyle/>
                    <a:p>
                      <a:pPr indent="0" lvl="0" marL="0" rtl="0" algn="l">
                        <a:spcBef>
                          <a:spcPts val="0"/>
                        </a:spcBef>
                        <a:spcAft>
                          <a:spcPts val="0"/>
                        </a:spcAft>
                        <a:buNone/>
                      </a:pPr>
                      <a:r>
                        <a:rPr lang="en"/>
                        <a:t>Design, Documentation </a:t>
                      </a:r>
                      <a:endParaRPr/>
                    </a:p>
                  </a:txBody>
                  <a:tcPr marT="91425" marB="91425" marR="91425" marL="91425"/>
                </a:tc>
              </a:tr>
              <a:tr h="381000">
                <a:tc>
                  <a:txBody>
                    <a:bodyPr/>
                    <a:lstStyle/>
                    <a:p>
                      <a:pPr indent="0" lvl="0" marL="0" rtl="0" algn="l">
                        <a:spcBef>
                          <a:spcPts val="0"/>
                        </a:spcBef>
                        <a:spcAft>
                          <a:spcPts val="0"/>
                        </a:spcAft>
                        <a:buNone/>
                      </a:pPr>
                      <a:r>
                        <a:rPr lang="en"/>
                        <a:t>201901057_Shivam Patel</a:t>
                      </a:r>
                      <a:endParaRPr/>
                    </a:p>
                  </a:txBody>
                  <a:tcPr marT="91425" marB="91425" marR="91425" marL="91425"/>
                </a:tc>
                <a:tc>
                  <a:txBody>
                    <a:bodyPr/>
                    <a:lstStyle/>
                    <a:p>
                      <a:pPr indent="0" lvl="0" marL="0" rtl="0" algn="l">
                        <a:spcBef>
                          <a:spcPts val="0"/>
                        </a:spcBef>
                        <a:spcAft>
                          <a:spcPts val="0"/>
                        </a:spcAft>
                        <a:buNone/>
                      </a:pPr>
                      <a:r>
                        <a:rPr lang="en"/>
                        <a:t>Design, Documentation</a:t>
                      </a:r>
                      <a:endParaRPr/>
                    </a:p>
                  </a:txBody>
                  <a:tcPr marT="91425" marB="91425" marR="91425" marL="91425"/>
                </a:tc>
              </a:tr>
              <a:tr h="381000">
                <a:tc>
                  <a:txBody>
                    <a:bodyPr/>
                    <a:lstStyle/>
                    <a:p>
                      <a:pPr indent="0" lvl="0" marL="0" rtl="0" algn="l">
                        <a:spcBef>
                          <a:spcPts val="0"/>
                        </a:spcBef>
                        <a:spcAft>
                          <a:spcPts val="0"/>
                        </a:spcAft>
                        <a:buNone/>
                      </a:pPr>
                      <a:r>
                        <a:rPr lang="en"/>
                        <a:t>201901100_Shubham Patel</a:t>
                      </a:r>
                      <a:endParaRPr/>
                    </a:p>
                  </a:txBody>
                  <a:tcPr marT="91425" marB="91425" marR="91425" marL="91425"/>
                </a:tc>
                <a:tc>
                  <a:txBody>
                    <a:bodyPr/>
                    <a:lstStyle/>
                    <a:p>
                      <a:pPr indent="0" lvl="0" marL="0" rtl="0" algn="l">
                        <a:spcBef>
                          <a:spcPts val="0"/>
                        </a:spcBef>
                        <a:spcAft>
                          <a:spcPts val="0"/>
                        </a:spcAft>
                        <a:buNone/>
                      </a:pPr>
                      <a:r>
                        <a:rPr lang="en"/>
                        <a:t>Documentation, UI/UX</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1"/>
          <p:cNvSpPr txBox="1"/>
          <p:nvPr>
            <p:ph type="title"/>
          </p:nvPr>
        </p:nvSpPr>
        <p:spPr>
          <a:xfrm>
            <a:off x="720600" y="2242800"/>
            <a:ext cx="77028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3"/>
          <p:cNvSpPr txBox="1"/>
          <p:nvPr>
            <p:ph type="title"/>
          </p:nvPr>
        </p:nvSpPr>
        <p:spPr>
          <a:xfrm>
            <a:off x="812725" y="437700"/>
            <a:ext cx="7702800" cy="6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329" name="Google Shape;329;p33"/>
          <p:cNvSpPr txBox="1"/>
          <p:nvPr/>
        </p:nvSpPr>
        <p:spPr>
          <a:xfrm>
            <a:off x="812725" y="1202350"/>
            <a:ext cx="64128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nrope"/>
                <a:ea typeface="Manrope"/>
                <a:cs typeface="Manrope"/>
                <a:sym typeface="Manrope"/>
              </a:rPr>
              <a:t>Epic 1.1 : Reservation </a:t>
            </a:r>
            <a:endParaRPr>
              <a:latin typeface="Manrope"/>
              <a:ea typeface="Manrope"/>
              <a:cs typeface="Manrope"/>
              <a:sym typeface="Manrope"/>
            </a:endParaRPr>
          </a:p>
          <a:p>
            <a:pPr indent="-317500" lvl="0" marL="457200" rtl="0" algn="l">
              <a:spcBef>
                <a:spcPts val="0"/>
              </a:spcBef>
              <a:spcAft>
                <a:spcPts val="0"/>
              </a:spcAft>
              <a:buSzPts val="1400"/>
              <a:buFont typeface="Manrope"/>
              <a:buChar char="●"/>
            </a:pPr>
            <a:r>
              <a:rPr lang="en">
                <a:latin typeface="Manrope"/>
                <a:ea typeface="Manrope"/>
                <a:cs typeface="Manrope"/>
                <a:sym typeface="Manrope"/>
              </a:rPr>
              <a:t>User Story 1.1.1 : Finding room :-As a </a:t>
            </a:r>
            <a:r>
              <a:rPr lang="en">
                <a:latin typeface="Manrope"/>
                <a:ea typeface="Manrope"/>
                <a:cs typeface="Manrope"/>
                <a:sym typeface="Manrope"/>
              </a:rPr>
              <a:t> customer I want to search for room using different filters such as type of room, price range, etc.</a:t>
            </a:r>
            <a:endParaRPr>
              <a:latin typeface="Manrope"/>
              <a:ea typeface="Manrope"/>
              <a:cs typeface="Manrope"/>
              <a:sym typeface="Manrope"/>
            </a:endParaRPr>
          </a:p>
          <a:p>
            <a:pPr indent="-317500" lvl="0" marL="457200" rtl="0" algn="l">
              <a:spcBef>
                <a:spcPts val="0"/>
              </a:spcBef>
              <a:spcAft>
                <a:spcPts val="0"/>
              </a:spcAft>
              <a:buSzPts val="1400"/>
              <a:buFont typeface="Manrope"/>
              <a:buChar char="●"/>
            </a:pPr>
            <a:r>
              <a:rPr lang="en">
                <a:latin typeface="Manrope"/>
                <a:ea typeface="Manrope"/>
                <a:cs typeface="Manrope"/>
                <a:sym typeface="Manrope"/>
              </a:rPr>
              <a:t>User Story 1.1.2 : Book room :- As a customer I want the app to take the room number and book that room for certain days.</a:t>
            </a:r>
            <a:endParaRPr>
              <a:latin typeface="Manrope"/>
              <a:ea typeface="Manrope"/>
              <a:cs typeface="Manrope"/>
              <a:sym typeface="Manrope"/>
            </a:endParaRPr>
          </a:p>
          <a:p>
            <a:pPr indent="0" lvl="0" marL="0" rtl="0" algn="l">
              <a:spcBef>
                <a:spcPts val="0"/>
              </a:spcBef>
              <a:spcAft>
                <a:spcPts val="0"/>
              </a:spcAft>
              <a:buNone/>
            </a:pPr>
            <a:r>
              <a:t/>
            </a:r>
            <a:endParaRPr>
              <a:latin typeface="Manrope"/>
              <a:ea typeface="Manrope"/>
              <a:cs typeface="Manrope"/>
              <a:sym typeface="Manrope"/>
            </a:endParaRPr>
          </a:p>
          <a:p>
            <a:pPr indent="0" lvl="0" marL="0" rtl="0" algn="l">
              <a:spcBef>
                <a:spcPts val="0"/>
              </a:spcBef>
              <a:spcAft>
                <a:spcPts val="0"/>
              </a:spcAft>
              <a:buNone/>
            </a:pPr>
            <a:r>
              <a:rPr lang="en">
                <a:latin typeface="Manrope"/>
                <a:ea typeface="Manrope"/>
                <a:cs typeface="Manrope"/>
                <a:sym typeface="Manrope"/>
              </a:rPr>
              <a:t>Epic 1.2 : Managing Room Database</a:t>
            </a:r>
            <a:endParaRPr>
              <a:latin typeface="Manrope"/>
              <a:ea typeface="Manrope"/>
              <a:cs typeface="Manrope"/>
              <a:sym typeface="Manrope"/>
            </a:endParaRPr>
          </a:p>
          <a:p>
            <a:pPr indent="-317500" lvl="0" marL="457200" rtl="0" algn="l">
              <a:spcBef>
                <a:spcPts val="0"/>
              </a:spcBef>
              <a:spcAft>
                <a:spcPts val="0"/>
              </a:spcAft>
              <a:buSzPts val="1400"/>
              <a:buFont typeface="Manrope"/>
              <a:buChar char="●"/>
            </a:pPr>
            <a:r>
              <a:rPr lang="en">
                <a:latin typeface="Manrope"/>
                <a:ea typeface="Manrope"/>
                <a:cs typeface="Manrope"/>
                <a:sym typeface="Manrope"/>
              </a:rPr>
              <a:t>User Story 1.2.1 : Search/update :- Using this feature, The users can query for search in the room database and get the details of room like single or double bed room, AC or Non-AC room etc. The Receptionist can update the room status as vacant or non vacant.</a:t>
            </a:r>
            <a:endParaRPr>
              <a:latin typeface="Manrope"/>
              <a:ea typeface="Manrope"/>
              <a:cs typeface="Manrope"/>
              <a:sym typeface="Manrope"/>
            </a:endParaRPr>
          </a:p>
          <a:p>
            <a:pPr indent="-317500" lvl="0" marL="457200" rtl="0" algn="l">
              <a:spcBef>
                <a:spcPts val="0"/>
              </a:spcBef>
              <a:spcAft>
                <a:spcPts val="0"/>
              </a:spcAft>
              <a:buSzPts val="1400"/>
              <a:buFont typeface="Manrope"/>
              <a:buChar char="●"/>
            </a:pPr>
            <a:r>
              <a:rPr lang="en">
                <a:latin typeface="Manrope"/>
                <a:ea typeface="Manrope"/>
                <a:cs typeface="Manrope"/>
                <a:sym typeface="Manrope"/>
              </a:rPr>
              <a:t>User Story 1.2.2 : Update room type :- As a manager, this feature gives me the access to room details so i can change the room details like convert Non-AC room to AC room. </a:t>
            </a:r>
            <a:endParaRPr>
              <a:latin typeface="Manrope"/>
              <a:ea typeface="Manrope"/>
              <a:cs typeface="Manrope"/>
              <a:sym typeface="Manrop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4"/>
          <p:cNvSpPr txBox="1"/>
          <p:nvPr>
            <p:ph type="title"/>
          </p:nvPr>
        </p:nvSpPr>
        <p:spPr>
          <a:xfrm>
            <a:off x="871775" y="453625"/>
            <a:ext cx="7702800" cy="6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335" name="Google Shape;335;p34"/>
          <p:cNvSpPr txBox="1"/>
          <p:nvPr/>
        </p:nvSpPr>
        <p:spPr>
          <a:xfrm>
            <a:off x="871775" y="1111525"/>
            <a:ext cx="6276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nrope"/>
                <a:ea typeface="Manrope"/>
                <a:cs typeface="Manrope"/>
                <a:sym typeface="Manrope"/>
              </a:rPr>
              <a:t>Epic 1.3 :  Billing functionality</a:t>
            </a:r>
            <a:endParaRPr>
              <a:latin typeface="Manrope"/>
              <a:ea typeface="Manrope"/>
              <a:cs typeface="Manrope"/>
              <a:sym typeface="Manrope"/>
            </a:endParaRPr>
          </a:p>
          <a:p>
            <a:pPr indent="0" lvl="0" marL="0" rtl="0" algn="l">
              <a:spcBef>
                <a:spcPts val="0"/>
              </a:spcBef>
              <a:spcAft>
                <a:spcPts val="0"/>
              </a:spcAft>
              <a:buNone/>
            </a:pPr>
            <a:r>
              <a:t/>
            </a:r>
            <a:endParaRPr>
              <a:latin typeface="Manrope"/>
              <a:ea typeface="Manrope"/>
              <a:cs typeface="Manrope"/>
              <a:sym typeface="Manrope"/>
            </a:endParaRPr>
          </a:p>
          <a:p>
            <a:pPr indent="-317500" lvl="0" marL="457200" rtl="0" algn="l">
              <a:spcBef>
                <a:spcPts val="0"/>
              </a:spcBef>
              <a:spcAft>
                <a:spcPts val="0"/>
              </a:spcAft>
              <a:buSzPts val="1400"/>
              <a:buFont typeface="Manrope"/>
              <a:buChar char="●"/>
            </a:pPr>
            <a:r>
              <a:rPr lang="en">
                <a:latin typeface="Manrope"/>
                <a:ea typeface="Manrope"/>
                <a:cs typeface="Manrope"/>
                <a:sym typeface="Manrope"/>
              </a:rPr>
              <a:t>User Story 1.3.1 :- When a payment is received for a food order or a room reservation,  an entry is made into an account Database, the system should generate a bill that reflects the transaction.</a:t>
            </a:r>
            <a:endParaRPr>
              <a:latin typeface="Manrope"/>
              <a:ea typeface="Manrope"/>
              <a:cs typeface="Manrope"/>
              <a:sym typeface="Manrope"/>
            </a:endParaRPr>
          </a:p>
          <a:p>
            <a:pPr indent="0" lvl="0" marL="457200" rtl="0" algn="l">
              <a:spcBef>
                <a:spcPts val="0"/>
              </a:spcBef>
              <a:spcAft>
                <a:spcPts val="0"/>
              </a:spcAft>
              <a:buNone/>
            </a:pPr>
            <a:r>
              <a:t/>
            </a:r>
            <a:endParaRPr>
              <a:latin typeface="Manrope"/>
              <a:ea typeface="Manrope"/>
              <a:cs typeface="Manrope"/>
              <a:sym typeface="Manrope"/>
            </a:endParaRPr>
          </a:p>
        </p:txBody>
      </p:sp>
      <p:sp>
        <p:nvSpPr>
          <p:cNvPr id="336" name="Google Shape;336;p34"/>
          <p:cNvSpPr txBox="1"/>
          <p:nvPr/>
        </p:nvSpPr>
        <p:spPr>
          <a:xfrm>
            <a:off x="871775" y="2489850"/>
            <a:ext cx="6412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nrope"/>
                <a:ea typeface="Manrope"/>
                <a:cs typeface="Manrope"/>
                <a:sym typeface="Manrope"/>
              </a:rPr>
              <a:t>Epic 1.4 :  Payment </a:t>
            </a:r>
            <a:endParaRPr>
              <a:latin typeface="Manrope"/>
              <a:ea typeface="Manrope"/>
              <a:cs typeface="Manrope"/>
              <a:sym typeface="Manrope"/>
            </a:endParaRPr>
          </a:p>
          <a:p>
            <a:pPr indent="0" lvl="0" marL="0" rtl="0" algn="l">
              <a:spcBef>
                <a:spcPts val="0"/>
              </a:spcBef>
              <a:spcAft>
                <a:spcPts val="0"/>
              </a:spcAft>
              <a:buNone/>
            </a:pPr>
            <a:r>
              <a:t/>
            </a:r>
            <a:endParaRPr>
              <a:latin typeface="Manrope"/>
              <a:ea typeface="Manrope"/>
              <a:cs typeface="Manrope"/>
              <a:sym typeface="Manrope"/>
            </a:endParaRPr>
          </a:p>
          <a:p>
            <a:pPr indent="-317500" lvl="0" marL="457200" rtl="0" algn="l">
              <a:spcBef>
                <a:spcPts val="0"/>
              </a:spcBef>
              <a:spcAft>
                <a:spcPts val="0"/>
              </a:spcAft>
              <a:buSzPts val="1400"/>
              <a:buFont typeface="Manrope"/>
              <a:buChar char="●"/>
            </a:pPr>
            <a:r>
              <a:rPr lang="en">
                <a:latin typeface="Manrope"/>
                <a:ea typeface="Manrope"/>
                <a:cs typeface="Manrope"/>
                <a:sym typeface="Manrope"/>
              </a:rPr>
              <a:t>User Story 1.4.1 :- Customer or user should have choice to pay online or offline also they are permitted to use credit/debit card.</a:t>
            </a:r>
            <a:endParaRPr>
              <a:latin typeface="Manrope"/>
              <a:ea typeface="Manrope"/>
              <a:cs typeface="Manrope"/>
              <a:sym typeface="Manrope"/>
            </a:endParaRPr>
          </a:p>
          <a:p>
            <a:pPr indent="-317500" lvl="0" marL="457200" rtl="0" algn="l">
              <a:spcBef>
                <a:spcPts val="0"/>
              </a:spcBef>
              <a:spcAft>
                <a:spcPts val="0"/>
              </a:spcAft>
              <a:buSzPts val="1400"/>
              <a:buFont typeface="Manrope"/>
              <a:buChar char="●"/>
            </a:pPr>
            <a:r>
              <a:rPr lang="en">
                <a:latin typeface="Manrope"/>
                <a:ea typeface="Manrope"/>
                <a:cs typeface="Manrope"/>
                <a:sym typeface="Manrope"/>
              </a:rPr>
              <a:t>User Story 1.4.2 :-If an online payment fails, the system must provide a notice stating that the payment was unsuccessful and that the user should try again later..</a:t>
            </a:r>
            <a:endParaRPr>
              <a:latin typeface="Manrope"/>
              <a:ea typeface="Manrope"/>
              <a:cs typeface="Manrope"/>
              <a:sym typeface="Manrop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5"/>
          <p:cNvSpPr txBox="1"/>
          <p:nvPr>
            <p:ph type="title"/>
          </p:nvPr>
        </p:nvSpPr>
        <p:spPr>
          <a:xfrm>
            <a:off x="522300" y="0"/>
            <a:ext cx="7702800" cy="6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 Case Model</a:t>
            </a:r>
            <a:endParaRPr/>
          </a:p>
        </p:txBody>
      </p:sp>
      <p:pic>
        <p:nvPicPr>
          <p:cNvPr id="342" name="Google Shape;342;p35"/>
          <p:cNvPicPr preferRelativeResize="0"/>
          <p:nvPr/>
        </p:nvPicPr>
        <p:blipFill>
          <a:blip r:embed="rId3">
            <a:alphaModFix/>
          </a:blip>
          <a:stretch>
            <a:fillRect/>
          </a:stretch>
        </p:blipFill>
        <p:spPr>
          <a:xfrm>
            <a:off x="726138" y="657900"/>
            <a:ext cx="6402726" cy="4186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6"/>
          <p:cNvSpPr txBox="1"/>
          <p:nvPr>
            <p:ph type="title"/>
          </p:nvPr>
        </p:nvSpPr>
        <p:spPr>
          <a:xfrm>
            <a:off x="106250" y="-135475"/>
            <a:ext cx="8688900" cy="83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Top Level </a:t>
            </a:r>
            <a:r>
              <a:rPr lang="en"/>
              <a:t>Sequence Diagram-Room Reservation</a:t>
            </a:r>
            <a:endParaRPr/>
          </a:p>
        </p:txBody>
      </p:sp>
      <p:pic>
        <p:nvPicPr>
          <p:cNvPr id="348" name="Google Shape;348;p36"/>
          <p:cNvPicPr preferRelativeResize="0"/>
          <p:nvPr/>
        </p:nvPicPr>
        <p:blipFill>
          <a:blip r:embed="rId3">
            <a:alphaModFix/>
          </a:blip>
          <a:stretch>
            <a:fillRect/>
          </a:stretch>
        </p:blipFill>
        <p:spPr>
          <a:xfrm>
            <a:off x="711475" y="571500"/>
            <a:ext cx="7277099" cy="4435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7"/>
          <p:cNvSpPr txBox="1"/>
          <p:nvPr>
            <p:ph type="title"/>
          </p:nvPr>
        </p:nvSpPr>
        <p:spPr>
          <a:xfrm>
            <a:off x="720600" y="246425"/>
            <a:ext cx="7702800" cy="6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Activity Diagram-Food Ordering</a:t>
            </a:r>
            <a:endParaRPr/>
          </a:p>
        </p:txBody>
      </p:sp>
      <p:pic>
        <p:nvPicPr>
          <p:cNvPr id="354" name="Google Shape;354;p37"/>
          <p:cNvPicPr preferRelativeResize="0"/>
          <p:nvPr/>
        </p:nvPicPr>
        <p:blipFill>
          <a:blip r:embed="rId3">
            <a:alphaModFix/>
          </a:blip>
          <a:stretch>
            <a:fillRect/>
          </a:stretch>
        </p:blipFill>
        <p:spPr>
          <a:xfrm>
            <a:off x="1845900" y="1095600"/>
            <a:ext cx="4903651" cy="3909750"/>
          </a:xfrm>
          <a:prstGeom prst="rect">
            <a:avLst/>
          </a:prstGeom>
          <a:noFill/>
          <a:ln>
            <a:noFill/>
          </a:ln>
        </p:spPr>
      </p:pic>
      <p:sp>
        <p:nvSpPr>
          <p:cNvPr id="355" name="Google Shape;355;p37"/>
          <p:cNvSpPr txBox="1"/>
          <p:nvPr/>
        </p:nvSpPr>
        <p:spPr>
          <a:xfrm>
            <a:off x="2072750" y="2640850"/>
            <a:ext cx="46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latin typeface="Manrope"/>
              <a:ea typeface="Manrope"/>
              <a:cs typeface="Manrope"/>
              <a:sym typeface="Manrope"/>
            </a:endParaRPr>
          </a:p>
        </p:txBody>
      </p:sp>
      <p:sp>
        <p:nvSpPr>
          <p:cNvPr id="356" name="Google Shape;356;p37"/>
          <p:cNvSpPr txBox="1"/>
          <p:nvPr/>
        </p:nvSpPr>
        <p:spPr>
          <a:xfrm>
            <a:off x="1772450" y="2710150"/>
            <a:ext cx="646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Manrope"/>
                <a:ea typeface="Manrope"/>
                <a:cs typeface="Manrope"/>
                <a:sym typeface="Manrope"/>
              </a:rPr>
              <a:t>No</a:t>
            </a:r>
            <a:endParaRPr sz="700">
              <a:latin typeface="Manrope"/>
              <a:ea typeface="Manrope"/>
              <a:cs typeface="Manrope"/>
              <a:sym typeface="Manrope"/>
            </a:endParaRPr>
          </a:p>
        </p:txBody>
      </p:sp>
      <p:sp>
        <p:nvSpPr>
          <p:cNvPr id="357" name="Google Shape;357;p37"/>
          <p:cNvSpPr txBox="1"/>
          <p:nvPr/>
        </p:nvSpPr>
        <p:spPr>
          <a:xfrm>
            <a:off x="3998800" y="3890975"/>
            <a:ext cx="1533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00">
                <a:latin typeface="Manrope"/>
                <a:ea typeface="Manrope"/>
                <a:cs typeface="Manrope"/>
                <a:sym typeface="Manrope"/>
              </a:rPr>
              <a:t>For Food</a:t>
            </a:r>
            <a:endParaRPr b="1" sz="500">
              <a:latin typeface="Manrope"/>
              <a:ea typeface="Manrope"/>
              <a:cs typeface="Manrope"/>
              <a:sym typeface="Manrop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8"/>
          <p:cNvSpPr txBox="1"/>
          <p:nvPr>
            <p:ph type="title"/>
          </p:nvPr>
        </p:nvSpPr>
        <p:spPr>
          <a:xfrm>
            <a:off x="720000" y="161250"/>
            <a:ext cx="7702800" cy="6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Activity Diagram-Payment </a:t>
            </a:r>
            <a:endParaRPr/>
          </a:p>
        </p:txBody>
      </p:sp>
      <p:pic>
        <p:nvPicPr>
          <p:cNvPr id="363" name="Google Shape;363;p38"/>
          <p:cNvPicPr preferRelativeResize="0"/>
          <p:nvPr/>
        </p:nvPicPr>
        <p:blipFill>
          <a:blip r:embed="rId3">
            <a:alphaModFix/>
          </a:blip>
          <a:stretch>
            <a:fillRect/>
          </a:stretch>
        </p:blipFill>
        <p:spPr>
          <a:xfrm>
            <a:off x="1862000" y="819150"/>
            <a:ext cx="4848649" cy="39417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9"/>
          <p:cNvSpPr txBox="1"/>
          <p:nvPr>
            <p:ph type="title"/>
          </p:nvPr>
        </p:nvSpPr>
        <p:spPr>
          <a:xfrm>
            <a:off x="507450" y="161275"/>
            <a:ext cx="7702800" cy="6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Application Architecture</a:t>
            </a:r>
            <a:endParaRPr/>
          </a:p>
        </p:txBody>
      </p:sp>
      <p:pic>
        <p:nvPicPr>
          <p:cNvPr id="369" name="Google Shape;369;p39"/>
          <p:cNvPicPr preferRelativeResize="0"/>
          <p:nvPr/>
        </p:nvPicPr>
        <p:blipFill rotWithShape="1">
          <a:blip r:embed="rId3">
            <a:alphaModFix/>
          </a:blip>
          <a:srcRect b="119" l="0" r="0" t="109"/>
          <a:stretch/>
        </p:blipFill>
        <p:spPr>
          <a:xfrm>
            <a:off x="507438" y="1010450"/>
            <a:ext cx="5106224" cy="4036700"/>
          </a:xfrm>
          <a:prstGeom prst="rect">
            <a:avLst/>
          </a:prstGeom>
          <a:noFill/>
          <a:ln>
            <a:noFill/>
          </a:ln>
        </p:spPr>
      </p:pic>
      <p:sp>
        <p:nvSpPr>
          <p:cNvPr id="370" name="Google Shape;370;p39"/>
          <p:cNvSpPr txBox="1"/>
          <p:nvPr/>
        </p:nvSpPr>
        <p:spPr>
          <a:xfrm>
            <a:off x="5772900" y="1010450"/>
            <a:ext cx="33711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4A4A4A"/>
                </a:solidFill>
                <a:latin typeface="Roboto"/>
                <a:ea typeface="Roboto"/>
                <a:cs typeface="Roboto"/>
                <a:sym typeface="Roboto"/>
              </a:rPr>
              <a:t>Flutter is designed as an extensible, layered system. It exists as a series of independent libraries that each depend on the underlying layer. </a:t>
            </a:r>
            <a:endParaRPr sz="1200">
              <a:solidFill>
                <a:srgbClr val="4A4A4A"/>
              </a:solidFill>
              <a:latin typeface="Roboto"/>
              <a:ea typeface="Roboto"/>
              <a:cs typeface="Roboto"/>
              <a:sym typeface="Roboto"/>
            </a:endParaRPr>
          </a:p>
          <a:p>
            <a:pPr indent="0" lvl="0" marL="0" rtl="0" algn="l">
              <a:spcBef>
                <a:spcPts val="0"/>
              </a:spcBef>
              <a:spcAft>
                <a:spcPts val="0"/>
              </a:spcAft>
              <a:buNone/>
            </a:pPr>
            <a:r>
              <a:t/>
            </a:r>
            <a:endParaRPr sz="1200">
              <a:solidFill>
                <a:srgbClr val="4A4A4A"/>
              </a:solidFill>
              <a:latin typeface="Roboto"/>
              <a:ea typeface="Roboto"/>
              <a:cs typeface="Roboto"/>
              <a:sym typeface="Roboto"/>
            </a:endParaRPr>
          </a:p>
          <a:p>
            <a:pPr indent="0" lvl="0" marL="0" rtl="0" algn="l">
              <a:spcBef>
                <a:spcPts val="0"/>
              </a:spcBef>
              <a:spcAft>
                <a:spcPts val="0"/>
              </a:spcAft>
              <a:buNone/>
            </a:pPr>
            <a:r>
              <a:t/>
            </a:r>
            <a:endParaRPr sz="1200">
              <a:solidFill>
                <a:srgbClr val="4A4A4A"/>
              </a:solidFill>
              <a:latin typeface="Roboto"/>
              <a:ea typeface="Roboto"/>
              <a:cs typeface="Roboto"/>
              <a:sym typeface="Roboto"/>
            </a:endParaRPr>
          </a:p>
          <a:p>
            <a:pPr indent="0" lvl="0" marL="0" rtl="0" algn="l">
              <a:spcBef>
                <a:spcPts val="0"/>
              </a:spcBef>
              <a:spcAft>
                <a:spcPts val="0"/>
              </a:spcAft>
              <a:buNone/>
            </a:pPr>
            <a:r>
              <a:t/>
            </a:r>
            <a:endParaRPr sz="1200">
              <a:solidFill>
                <a:srgbClr val="4A4A4A"/>
              </a:solidFill>
              <a:latin typeface="Roboto"/>
              <a:ea typeface="Roboto"/>
              <a:cs typeface="Roboto"/>
              <a:sym typeface="Roboto"/>
            </a:endParaRPr>
          </a:p>
          <a:p>
            <a:pPr indent="0" lvl="0" marL="0" rtl="0" algn="l">
              <a:spcBef>
                <a:spcPts val="0"/>
              </a:spcBef>
              <a:spcAft>
                <a:spcPts val="0"/>
              </a:spcAft>
              <a:buNone/>
            </a:pPr>
            <a:r>
              <a:rPr lang="en" sz="1200">
                <a:solidFill>
                  <a:srgbClr val="4A4A4A"/>
                </a:solidFill>
                <a:latin typeface="Roboto"/>
                <a:ea typeface="Roboto"/>
                <a:cs typeface="Roboto"/>
                <a:sym typeface="Roboto"/>
              </a:rPr>
              <a:t>No layer has privileged access to the layer below, and every part of the framework level is designed to be optional and replaceable.</a:t>
            </a:r>
            <a:endParaRPr>
              <a:latin typeface="Manrope"/>
              <a:ea typeface="Manrope"/>
              <a:cs typeface="Manrope"/>
              <a:sym typeface="Manrope"/>
            </a:endParaRPr>
          </a:p>
        </p:txBody>
      </p:sp>
      <p:sp>
        <p:nvSpPr>
          <p:cNvPr id="371" name="Google Shape;371;p39"/>
          <p:cNvSpPr txBox="1"/>
          <p:nvPr/>
        </p:nvSpPr>
        <p:spPr>
          <a:xfrm>
            <a:off x="5804400" y="3343300"/>
            <a:ext cx="3308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4A4A4A"/>
                </a:solidFill>
                <a:latin typeface="Roboto"/>
                <a:ea typeface="Roboto"/>
                <a:cs typeface="Roboto"/>
                <a:sym typeface="Roboto"/>
              </a:rPr>
              <a:t>Typically, we interact with Flutter through the Flutter framework, which provides a modern, reactive framework written in the Dart language.</a:t>
            </a:r>
            <a:endParaRPr>
              <a:latin typeface="Manrope"/>
              <a:ea typeface="Manrope"/>
              <a:cs typeface="Manrope"/>
              <a:sym typeface="Manrop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Korean Aesthetic Pitch Deck by Slidesgo">
  <a:themeElements>
    <a:clrScheme name="Simple Light">
      <a:dk1>
        <a:srgbClr val="1E1E1E"/>
      </a:dk1>
      <a:lt1>
        <a:srgbClr val="664B34"/>
      </a:lt1>
      <a:dk2>
        <a:srgbClr val="887C62"/>
      </a:dk2>
      <a:lt2>
        <a:srgbClr val="D4CBBB"/>
      </a:lt2>
      <a:accent1>
        <a:srgbClr val="E7E2D6"/>
      </a:accent1>
      <a:accent2>
        <a:srgbClr val="F3F3F3"/>
      </a:accent2>
      <a:accent3>
        <a:srgbClr val="E2B0A6"/>
      </a:accent3>
      <a:accent4>
        <a:srgbClr val="FFFFFF"/>
      </a:accent4>
      <a:accent5>
        <a:srgbClr val="FFFFFF"/>
      </a:accent5>
      <a:accent6>
        <a:srgbClr val="FFFFFF"/>
      </a:accent6>
      <a:hlink>
        <a:srgbClr val="1E1E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