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1c74f655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1c74f655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4bf38c72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4bf38c72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1c74f655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1c74f655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1c74f655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1c74f655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1c74f655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1c74f655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1c74f655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1c74f655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4856444a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4856444a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fb4e0996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fb4e0996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6a42724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6a42724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1c74f655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1c74f655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1c74f655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1c74f655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1c74f655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1c74f655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1c74f655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1c74f655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4856444a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4856444a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1ea5c24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1ea5c24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1ea5c242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1ea5c242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" TargetMode="External"/><Relationship Id="rId3" Type="http://schemas.openxmlformats.org/officeDocument/2006/relationships/hyperlink" Target="https://en.wikipedia.org/wiki/User_interface_design" TargetMode="External"/><Relationship Id="rId7" Type="http://schemas.openxmlformats.org/officeDocument/2006/relationships/hyperlink" Target="https://www.smartsheet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razyegg.com/blog/" TargetMode="External"/><Relationship Id="rId5" Type="http://schemas.openxmlformats.org/officeDocument/2006/relationships/hyperlink" Target="https://www.springboard.com/blog/design/" TargetMode="External"/><Relationship Id="rId4" Type="http://schemas.openxmlformats.org/officeDocument/2006/relationships/hyperlink" Target="https://en.wikipedia.org/wiki/User_experience_desig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27200" y="2152088"/>
            <a:ext cx="8889600" cy="5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Lab 9 : UI / UX Design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293650" y="3092650"/>
            <a:ext cx="4556700" cy="18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22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TAs : </a:t>
            </a:r>
            <a:endParaRPr sz="22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Pinak Gajera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Dhara Mehta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22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Course Instructor : </a:t>
            </a:r>
            <a:endParaRPr sz="22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Jayprakash Lalchandani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75" y="395375"/>
            <a:ext cx="1890275" cy="18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500675" y="648425"/>
            <a:ext cx="63426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IT - 314 </a:t>
            </a:r>
            <a:endParaRPr sz="25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sz="1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81000" y="90000"/>
            <a:ext cx="8348100" cy="17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Creative but familiar </a:t>
            </a: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When the users are familiar with something and know how it behaves, navigation becomes easier. In effect, the user expects to see what is familiar to him or her. </a:t>
            </a:r>
            <a:endParaRPr sz="16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○"/>
            </a:pPr>
            <a:r>
              <a:rPr lang="en" sz="1600" b="1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Example, </a:t>
            </a: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FarmMela app farmer/any user can select his/her own local language to use the app. And can perform functioning in that language itself.</a:t>
            </a:r>
            <a:endParaRPr sz="16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483" y="1691575"/>
            <a:ext cx="2078724" cy="331504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9321" y="1691575"/>
            <a:ext cx="2035004" cy="331504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700" y="1691575"/>
            <a:ext cx="2078722" cy="334737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8881" y="1691575"/>
            <a:ext cx="2193118" cy="331504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311700" y="353175"/>
            <a:ext cx="3394200" cy="4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chemeClr val="accent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Maintainable</a:t>
            </a:r>
            <a:r>
              <a:rPr lang="en" sz="1600">
                <a:solidFill>
                  <a:schemeClr val="accent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:</a:t>
            </a:r>
            <a:endParaRPr sz="1600">
              <a:solidFill>
                <a:schemeClr val="accent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accent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 UI should have the capacity for and changes to be integrated without causing a conflict of interest.</a:t>
            </a:r>
            <a:endParaRPr sz="1600">
              <a:solidFill>
                <a:schemeClr val="accent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○"/>
            </a:pPr>
            <a:r>
              <a:rPr lang="en" sz="1600" b="1">
                <a:solidFill>
                  <a:schemeClr val="accent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For Example,</a:t>
            </a:r>
            <a:r>
              <a:rPr lang="en" sz="1600">
                <a:solidFill>
                  <a:schemeClr val="accent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In ketto how many people are donating funds to which of the fundraiser or to which category they are donating needs to get maintain.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l="10112" t="4698" b="4416"/>
          <a:stretch/>
        </p:blipFill>
        <p:spPr>
          <a:xfrm>
            <a:off x="4032975" y="2498519"/>
            <a:ext cx="4852100" cy="243453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 l="8906" t="9710" r="8551" b="31826"/>
          <a:stretch/>
        </p:blipFill>
        <p:spPr>
          <a:xfrm>
            <a:off x="4032975" y="199750"/>
            <a:ext cx="4852100" cy="220846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Common Mistakes in UI Design</a:t>
            </a:r>
            <a:endParaRPr sz="25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6115" algn="l" rtl="0">
              <a:lnSpc>
                <a:spcPct val="14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8"/>
              <a:buFont typeface="Calibri"/>
              <a:buChar char="●"/>
            </a:pPr>
            <a:r>
              <a:rPr lang="en" sz="20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Unresponsive Design</a:t>
            </a:r>
            <a:endParaRPr sz="20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6115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8"/>
              <a:buFont typeface="Calibri"/>
              <a:buChar char="●"/>
            </a:pPr>
            <a:r>
              <a:rPr lang="en" sz="20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Unintuitive Navigation</a:t>
            </a:r>
            <a:endParaRPr sz="20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6115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8"/>
              <a:buFont typeface="Calibri"/>
              <a:buChar char="●"/>
            </a:pPr>
            <a:r>
              <a:rPr lang="en" sz="20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Generic Imagery</a:t>
            </a:r>
            <a:endParaRPr sz="20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6115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8"/>
              <a:buFont typeface="Calibri"/>
              <a:buChar char="●"/>
            </a:pPr>
            <a:r>
              <a:rPr lang="en" sz="20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Too Much Text</a:t>
            </a:r>
            <a:endParaRPr sz="20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6115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8"/>
              <a:buFont typeface="Calibri"/>
              <a:buChar char="●"/>
            </a:pPr>
            <a:r>
              <a:rPr lang="en" sz="20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Slow Page Loading Speed</a:t>
            </a:r>
            <a:endParaRPr sz="20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6115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8"/>
              <a:buFont typeface="Calibri"/>
              <a:buChar char="●"/>
            </a:pPr>
            <a:r>
              <a:rPr lang="en" sz="20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Making the User Think</a:t>
            </a:r>
            <a:endParaRPr sz="20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6115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8"/>
              <a:buFont typeface="Calibri"/>
              <a:buChar char="●"/>
            </a:pPr>
            <a:r>
              <a:rPr lang="en" sz="20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Designing for Yourself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Significance of UI design in web apps &amp; Android apps</a:t>
            </a:r>
            <a:endParaRPr sz="25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Retain Uniformity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 a Simple Design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Provide Fast Loading Speed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 Standard Elements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Make it More Interactive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 Large Formats and Visuals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 High-resolution Images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 Few Fonts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Focus on your Intended Audience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Include Feedback and Response Time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Provide User Assistance and Help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Customer Approval before Implementation</a:t>
            </a:r>
            <a:endParaRPr sz="25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311700" y="789125"/>
            <a:ext cx="8520600" cy="3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any Industry, work often needs to be formally approved before it can begin.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Budgets, creative projects, marketing initiatives, invoices, and many other work items all move through a series of approvals before they are considered either ready for kickoff or complete.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lang="en" sz="17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functionalities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for Approval Process are Create Discrete Steps, Customization, Edit Capabilities, Mobile Features, Feedback Collection.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lang="en" sz="17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Questions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related to Approval Process are :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■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How should requests be submitted?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■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documentation should you include?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■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Who approves this particular step of the process?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■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Under what criteria should requests be automatically approved or rejected?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■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actions happen when a request is approved or rejected?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UI/UX has become very vital part of Software Projects</a:t>
            </a:r>
            <a:endParaRPr sz="25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D124C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D124C"/>
                </a:solidFill>
                <a:latin typeface="Calibri"/>
                <a:ea typeface="Calibri"/>
                <a:cs typeface="Calibri"/>
                <a:sym typeface="Calibri"/>
              </a:rPr>
              <a:t>A team without a UI/UX Designer it is like a </a:t>
            </a:r>
            <a:r>
              <a:rPr lang="en" b="1" u="sng">
                <a:solidFill>
                  <a:srgbClr val="0D124C"/>
                </a:solidFill>
                <a:latin typeface="Calibri"/>
                <a:ea typeface="Calibri"/>
                <a:cs typeface="Calibri"/>
                <a:sym typeface="Calibri"/>
              </a:rPr>
              <a:t>product without a sale</a:t>
            </a:r>
            <a:r>
              <a:rPr lang="en">
                <a:solidFill>
                  <a:srgbClr val="0D124C"/>
                </a:solidFill>
                <a:latin typeface="Calibri"/>
                <a:ea typeface="Calibri"/>
                <a:cs typeface="Calibri"/>
                <a:sym typeface="Calibri"/>
              </a:rPr>
              <a:t>. One plays a very important role in the project, makes sure that you can meet the client’s preferences more effectively.</a:t>
            </a:r>
            <a:endParaRPr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b="1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primary goal</a:t>
            </a:r>
            <a:r>
              <a:rPr lang="en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 of any business is to increase its sales and increase the growth of the business. UX/UI Design plays an essential role in achieving this goal. </a:t>
            </a:r>
            <a:endParaRPr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The UX/UI Design of the application improves the </a:t>
            </a:r>
            <a:r>
              <a:rPr lang="en" b="1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user experience</a:t>
            </a:r>
            <a:r>
              <a:rPr lang="en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b="1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customer satisfaction</a:t>
            </a:r>
            <a:r>
              <a:rPr lang="en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 that ultimately helps increase the number of users of the specific application.</a:t>
            </a:r>
            <a:endParaRPr>
              <a:solidFill>
                <a:srgbClr val="45526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number of consumers you are getting on your website / application can measure the success of the great UI and UX.</a:t>
            </a:r>
            <a:endParaRPr>
              <a:solidFill>
                <a:srgbClr val="455264"/>
              </a:solidFill>
              <a:highlight>
                <a:srgbClr val="FFFFFF"/>
              </a:highlight>
            </a:endParaRPr>
          </a:p>
        </p:txBody>
      </p:sp>
      <p:sp>
        <p:nvSpPr>
          <p:cNvPr id="170" name="Google Shape;17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References </a:t>
            </a:r>
            <a:endParaRPr sz="25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43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https://en.wikipedia.org/wiki/User_interface_design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https://en.wikipedia.org/wiki/User_experience_design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https://www.springboard.com/blog/design/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https://www.crazyegg.com/blog/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https://www.smartsheet.com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https://medium.com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27205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Thank You  :)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Design - What / Why.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UX Design - What / Why.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design vs UX design.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Principles.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 of good UI.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mistakes in UI design.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Significance of UI design in web apps and Android apps.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Approval before implementation.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UI / UX has become a very vital part of software projects.</a:t>
            </a:r>
            <a:endParaRPr sz="1741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94000"/>
            <a:ext cx="85206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User Interface Design - What &amp; Why ?</a:t>
            </a:r>
            <a:endParaRPr sz="25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8520600" cy="30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design of user interfaces for machines and software, such as computers, home appliances, mobile devices, and other electronic devices, with the focus on maximizing usability and the user experience.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aim is to make the user’s interaction as simple and efficient as possible, in terms of accomplishing user goals ..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better experience for users when navigating through your app, platform or website.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</a:rPr>
              <a:t>It focuses on all the visual and interactive elements of a product interface, such as buttons, menu bars, icons, and more.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19600" y="4624150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Wikipedia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User Experience Design - What &amp; Why ?</a:t>
            </a:r>
            <a:endParaRPr sz="25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8520600" cy="32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experience design is the process of enhancing </a:t>
            </a:r>
            <a:r>
              <a:rPr lang="en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satisfaction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a product by improving 	the usability, accessibility, and pleasure provided in the interaction with the product.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experience design encompasses traditional human - computer interaction (HCI) design, and extends it by addressing all aspects of a product or service as perceived by users.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better experience for users by understanding their behavior and how they interact with a product or a software.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focuses on the user journey and how efficient and easy to use the product is.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19600" y="4624150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19600" y="4624150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Wikipedia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UX 					UI </a:t>
            </a:r>
            <a:endParaRPr sz="25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11700" y="2017475"/>
            <a:ext cx="4260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UX is how it works and feels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UX design is what makes an interface useful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572000" y="2017475"/>
            <a:ext cx="4167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is how it looks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design is what makes an interface beautiful</a:t>
            </a:r>
            <a:endParaRPr/>
          </a:p>
        </p:txBody>
      </p:sp>
      <p:cxnSp>
        <p:nvCxnSpPr>
          <p:cNvPr id="91" name="Google Shape;91;p17"/>
          <p:cNvCxnSpPr>
            <a:stCxn id="87" idx="0"/>
          </p:cNvCxnSpPr>
          <p:nvPr/>
        </p:nvCxnSpPr>
        <p:spPr>
          <a:xfrm>
            <a:off x="4572000" y="445025"/>
            <a:ext cx="12300" cy="4039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Basic Principles</a:t>
            </a:r>
            <a:endParaRPr sz="25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789125"/>
            <a:ext cx="8520600" cy="3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1. Meet the users’ needs.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 Know where you are in the design process.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3. Have a clear hierarchy.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4. Keep it consistent.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5. Understand accessibility.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6. Context is key.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7. Usability first.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8. Use simple language.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9. Typography is powerful.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10. Feedback matters.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Characteristics of Good UI</a:t>
            </a:r>
            <a:endParaRPr sz="25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4260300" cy="39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b="1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Clear and Simple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whole purpose of user interface design is to enable the user to interact with your system by communicating meaning and function.</a:t>
            </a:r>
            <a:endParaRPr sz="16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Make sure the interface is understandable and simple to navigate through</a:t>
            </a:r>
            <a:endParaRPr sz="16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■"/>
            </a:pPr>
            <a:r>
              <a:rPr lang="en" sz="1600" b="1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For example</a:t>
            </a:r>
            <a:r>
              <a:rPr lang="en" sz="16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, The design has all information that looks simple &amp; interactive.</a:t>
            </a:r>
            <a:endParaRPr sz="16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150" y="941525"/>
            <a:ext cx="2654292" cy="38971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858925"/>
            <a:ext cx="4260300" cy="4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b="1">
                <a:solidFill>
                  <a:schemeClr val="accent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Intuitive and consistent </a:t>
            </a:r>
            <a:r>
              <a:rPr lang="en">
                <a:solidFill>
                  <a:schemeClr val="accent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</a:t>
            </a:r>
            <a:endParaRPr>
              <a:solidFill>
                <a:schemeClr val="accent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chemeClr val="accent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 design process should be based on the logic of usability -features that are the most frequently used should be the most prominent in the UI and controls should be made consistent so that users know how to repeat their action.</a:t>
            </a:r>
            <a:endParaRPr sz="1600">
              <a:solidFill>
                <a:schemeClr val="accent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■"/>
            </a:pPr>
            <a:r>
              <a:rPr lang="en" sz="1600" b="1">
                <a:solidFill>
                  <a:schemeClr val="accent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For example, </a:t>
            </a:r>
            <a:r>
              <a:rPr lang="en" sz="1600">
                <a:solidFill>
                  <a:schemeClr val="accent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For regular users of online net banking websites or apps, the often changes in icons or labels may occur mistakes in the transaction &amp; which is not suitable for the bank. 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Characteristics of Good UI</a:t>
            </a:r>
            <a:endParaRPr sz="25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638125" y="3503875"/>
            <a:ext cx="41889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categories of </a:t>
            </a:r>
            <a:r>
              <a:rPr lang="en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HDFC bank transfer features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been </a:t>
            </a:r>
            <a:r>
              <a:rPr lang="en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unchanged &amp; consistent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a long time.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430" y="999500"/>
            <a:ext cx="4610295" cy="20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5206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chemeClr val="accent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Responsive </a:t>
            </a:r>
            <a:r>
              <a:rPr lang="en" sz="1600">
                <a:solidFill>
                  <a:schemeClr val="accent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>
              <a:solidFill>
                <a:schemeClr val="accent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accent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If the interface fails to keep up with the demands of the user, this will significantly diminish their experience and can result in frustration, particularly when trying to perform basic tasks.</a:t>
            </a:r>
            <a:endParaRPr sz="1600">
              <a:solidFill>
                <a:schemeClr val="accent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○"/>
            </a:pPr>
            <a:r>
              <a:rPr lang="en" sz="1600" b="1">
                <a:solidFill>
                  <a:schemeClr val="accent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For Example,</a:t>
            </a:r>
            <a:r>
              <a:rPr lang="en" sz="1600">
                <a:solidFill>
                  <a:schemeClr val="accent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The seats must be updated with the seconds in BookMyShow, PayTM or any booking platforms.  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Characteristics of Good UI</a:t>
            </a:r>
            <a:endParaRPr sz="25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149" y="2386975"/>
            <a:ext cx="5339700" cy="26698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1170</Words>
  <Application>Microsoft Office PowerPoint</Application>
  <PresentationFormat>On-screen Show (16:9)</PresentationFormat>
  <Paragraphs>126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Simple Light</vt:lpstr>
      <vt:lpstr>Lab 9 : UI / UX Design</vt:lpstr>
      <vt:lpstr>Outline</vt:lpstr>
      <vt:lpstr>User Interface Design - What &amp; Why ?</vt:lpstr>
      <vt:lpstr>User Experience Design - What &amp; Why ?</vt:lpstr>
      <vt:lpstr>UX      UI </vt:lpstr>
      <vt:lpstr>Basic Principles</vt:lpstr>
      <vt:lpstr>Characteristics of Good UI</vt:lpstr>
      <vt:lpstr>Characteristics of Good UI</vt:lpstr>
      <vt:lpstr>Characteristics of Good UI</vt:lpstr>
      <vt:lpstr>PowerPoint Presentation</vt:lpstr>
      <vt:lpstr>PowerPoint Presentation</vt:lpstr>
      <vt:lpstr>Common Mistakes in UI Design</vt:lpstr>
      <vt:lpstr>Significance of UI design in web apps &amp; Android apps</vt:lpstr>
      <vt:lpstr>Customer Approval before Implementation</vt:lpstr>
      <vt:lpstr>How UI/UX has become very vital part of Software Projects</vt:lpstr>
      <vt:lpstr>References </vt:lpstr>
      <vt:lpstr>Thank You  :)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9 : UI / UX Design</dc:title>
  <cp:lastModifiedBy>ABC</cp:lastModifiedBy>
  <cp:revision>1</cp:revision>
  <dcterms:modified xsi:type="dcterms:W3CDTF">2022-04-18T04:39:04Z</dcterms:modified>
</cp:coreProperties>
</file>