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27479d6a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27479d6a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27479d6a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27479d6a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27479d6a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27479d6a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7479d6a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27479d6a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27479d6a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27479d6a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hubhampatel2610/Elevator-system-implementation-in-Verilog-HDL/blob/main/Elevator.sv" TargetMode="External"/><Relationship Id="rId4" Type="http://schemas.openxmlformats.org/officeDocument/2006/relationships/hyperlink" Target="https://github.com/shubhampatel2610/Elevator-system-implementation-in-Verilog-HDL/blob/main/ElevatorTestbench.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714575" y="2106975"/>
            <a:ext cx="60165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EL467 - Digital Programming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883225" y="4169325"/>
            <a:ext cx="36792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12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By,</a:t>
            </a:r>
            <a:endParaRPr sz="1512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12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201901078 - Jaydip Mokariya</a:t>
            </a:r>
            <a:endParaRPr sz="1512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12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201901100 - Shubham Patel</a:t>
            </a:r>
            <a:endParaRPr sz="1512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050" y="673125"/>
            <a:ext cx="6099550" cy="10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5855500" y="2651625"/>
            <a:ext cx="23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-Prof. Yash Agarwal</a:t>
            </a:r>
            <a:endParaRPr sz="13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380450" y="3212775"/>
            <a:ext cx="6616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Implementation of Elevator Control System using Verilog HDL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90999"/>
            <a:ext cx="2503525" cy="18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44350" y="50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Abstract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29375" y="141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-GB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-GB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Where it is used?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-GB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it works?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3100" y="461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Working flow chart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13" y="1077650"/>
            <a:ext cx="3674975" cy="39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3100" y="503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State machine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625" y="1300825"/>
            <a:ext cx="7238751" cy="3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12475" y="53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Implementation code: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413850" y="164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Elevator.v</a:t>
            </a:r>
            <a:endParaRPr sz="25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ElevatorTestbench.v</a:t>
            </a:r>
            <a:endParaRPr sz="25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12475" y="53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Output waveform: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5975" l="1760" r="2058" t="25311"/>
          <a:stretch/>
        </p:blipFill>
        <p:spPr>
          <a:xfrm>
            <a:off x="85025" y="2051025"/>
            <a:ext cx="8979850" cy="11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