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fbd8dd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3fbd8dd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fbd8ddf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fbd8ddf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3fbd8ddf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3fbd8ddf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fbd8ddf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3fbd8ddf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fbd8ddf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3fbd8dd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github.com/dhavalraj007/VisualCryptography-and-steganograph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havalraj007/VisualCryptography-and-steganography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07800" y="627500"/>
            <a:ext cx="71694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Arial"/>
                <a:ea typeface="Arial"/>
                <a:cs typeface="Arial"/>
                <a:sym typeface="Arial"/>
              </a:rPr>
              <a:t>SC402: INTRODUCTION TO</a:t>
            </a:r>
            <a:endParaRPr sz="3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07800" y="2525850"/>
            <a:ext cx="8057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542">
                <a:latin typeface="Arial"/>
                <a:ea typeface="Arial"/>
                <a:cs typeface="Arial"/>
                <a:sym typeface="Arial"/>
              </a:rPr>
              <a:t>VISUAL CRYPTOGRAPHY AND IMPLEMENTATION</a:t>
            </a:r>
            <a:endParaRPr sz="254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2011500" y="1253750"/>
            <a:ext cx="4215900" cy="6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Arial"/>
                <a:ea typeface="Arial"/>
                <a:cs typeface="Arial"/>
                <a:sym typeface="Arial"/>
              </a:rPr>
              <a:t>CRYPTOGRAPHY</a:t>
            </a:r>
            <a:endParaRPr sz="3500"/>
          </a:p>
        </p:txBody>
      </p:sp>
      <p:sp>
        <p:nvSpPr>
          <p:cNvPr id="88" name="Google Shape;88;p13"/>
          <p:cNvSpPr txBox="1"/>
          <p:nvPr/>
        </p:nvSpPr>
        <p:spPr>
          <a:xfrm>
            <a:off x="5111650" y="1795975"/>
            <a:ext cx="18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-Prof. Manish Gupta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225" y="3472475"/>
            <a:ext cx="19050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07800" y="3303250"/>
            <a:ext cx="4165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Group 10: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201901011 - Himanshu Dudhatra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201901024 - Dhavalsinh Raj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201901100 - Shubham Patel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201901143 - Akshat Patel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90925" y="2394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Arial"/>
                <a:ea typeface="Arial"/>
                <a:cs typeface="Arial"/>
                <a:sym typeface="Arial"/>
              </a:rPr>
              <a:t>Visual Cryptography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0725" y="1190225"/>
            <a:ext cx="569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 of Visual Cryptography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Visual Cryptography works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75" y="2474150"/>
            <a:ext cx="1920410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885" y="2474150"/>
            <a:ext cx="4279563" cy="25402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626975" y="2325450"/>
            <a:ext cx="4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1)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531775" y="2325450"/>
            <a:ext cx="4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2</a:t>
            </a:r>
            <a:r>
              <a:rPr lang="en-GB" sz="2000">
                <a:solidFill>
                  <a:schemeClr val="lt1"/>
                </a:solidFill>
              </a:rPr>
              <a:t>)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08625" y="8560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Arial"/>
                <a:ea typeface="Arial"/>
                <a:cs typeface="Arial"/>
                <a:sym typeface="Arial"/>
              </a:rPr>
              <a:t>Visual Cryptography implementation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-970" r="970" t="0"/>
          <a:stretch/>
        </p:blipFill>
        <p:spPr>
          <a:xfrm>
            <a:off x="408625" y="1596897"/>
            <a:ext cx="7579903" cy="298462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6845750" y="4641400"/>
            <a:ext cx="148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Code</a:t>
            </a:r>
            <a:endParaRPr sz="15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290925" y="2394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Arial"/>
                <a:ea typeface="Arial"/>
                <a:cs typeface="Arial"/>
                <a:sym typeface="Arial"/>
              </a:rPr>
              <a:t>Visual Steganography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20725" y="1190225"/>
            <a:ext cx="569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 of Visual Steganography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Visual Steganography works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75" y="2474150"/>
            <a:ext cx="1920410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26975" y="2325450"/>
            <a:ext cx="4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1)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531775" y="2325450"/>
            <a:ext cx="4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2)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275" y="2450825"/>
            <a:ext cx="4353000" cy="26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08625" y="8560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Arial"/>
                <a:ea typeface="Arial"/>
                <a:cs typeface="Arial"/>
                <a:sym typeface="Arial"/>
              </a:rPr>
              <a:t>Visual Steganography implementation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845750" y="4641400"/>
            <a:ext cx="148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Code</a:t>
            </a:r>
            <a:endParaRPr sz="15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00" y="1621375"/>
            <a:ext cx="6977620" cy="302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