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>
      <p:cViewPr>
        <p:scale>
          <a:sx n="66" d="100"/>
          <a:sy n="66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2E8D-117F-40A1-A42B-824349CEF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66D9F-8DF4-4A64-A809-5FFCBC416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7BC4-5272-47E8-9A1A-3A4241D0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0EDA-0B43-45BB-9E89-E6B549C2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44B1-6A64-49DF-9689-B984CA15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54FE-CC3F-4313-81A7-D6AF0C36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D19A6-B2EF-4433-ADEF-DCE5A20B3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7DA2-6DAC-40ED-A862-7C487054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5EB6-3101-456C-B409-C025E34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FAAFF-38EE-47CB-A817-ACD27EDE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C6D86-7873-4540-93F3-75B8C00C6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0342-42C7-403D-A719-4A5F3DB4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E3A9-9457-40A8-8B47-1070C7E0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18D7-E43D-4814-9406-7113CEE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5DBA-853B-49F6-997D-A665794A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BF33-EC6B-4619-9F0B-4AE2052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03B6-0A0A-4624-AF52-849F581D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E126-14A1-4903-B981-94F3C7A7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7063-1583-481B-A26E-3AB968B8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814C-C806-4E9B-BC08-3238D2B7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E12D-99F7-4415-844A-A77FAEE4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7B423-FE36-4D8F-BA7F-4DE075DB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2AC5-2A5F-4ADB-9DD9-BF243056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CC76-B3C0-4CAD-8E0C-6FA2B6F1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3676-AD18-44E6-81D7-91136FD6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7BA5-E9D4-40D8-AE30-CBA9DCC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FB82-2E7B-49D0-918E-31B32D8E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5C494-86C4-43DE-93C2-2F504438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5EBB-D84A-4EF8-8665-683794F5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B5830-B5F4-49CD-B2FF-BB4535A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1DB9-12AB-436F-A598-3C81D3D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F8B-0179-45EB-BA17-C8A615B0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65E8F-AB64-4A5F-B663-3A943F5E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2323-EF7D-4479-9850-AFEDA8CA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124A-241F-44BC-B041-4439C1F73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340E4-3C80-497F-BB6E-82F628C97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443EE-4D81-4B69-B561-EABF493C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A51C-DB56-4912-8B61-552E8D0F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BB609-912D-48A5-B761-75A79839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67A2-C079-44D2-B25E-E35A5B27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85EC7-042F-4BE4-8633-18C9D042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1A324-3DE2-4485-9BBA-CD1AB67E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AA5C9-3212-47F7-BC6B-C06566F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F12DF-C77B-4FCF-A055-84C6024F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D46F-E394-4949-8F96-85C61E17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57D2C-D51E-44CF-8715-A326942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460B-07C6-423F-BFD0-CDB4F890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677F-8F45-49BE-839F-A61703E2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E61C-1F48-487A-AC6F-DAAB1AD1E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8FCF-DD59-49A7-9C5A-2641FBB5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45B1-5173-4225-A3DD-39BCC8F6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4DE2-4D87-4A41-B20E-89256202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2BD8-4BDA-4FE2-A76E-536AB1DE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9E597-FB25-4C77-B712-8674403B2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B635E-EB3C-4787-9171-BD96BCF8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81CA-883B-4D58-A658-7D9C7EDA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9564A-AC13-4417-B95C-1B2B74ED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AA5D-5DA1-4B49-B002-DC0D4565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A172C-06DE-4656-A7A5-B2CF144D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8041E-F60E-41A4-A627-0A9D1D93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BECC-2540-4739-BF84-F3B91BFB0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61E8-7967-4F2E-AE19-09F38CB2D6D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4405-E409-469A-8996-0C11E8ABB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A1FC-A49C-4B92-BAA4-6C62B1655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E3CF-E100-429D-AF92-C26CC791F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PL/SQL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97D5A-530C-4F40-ABC7-57028717A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AE49-BC72-4CC7-98F7-67D76380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0" y="3032384"/>
            <a:ext cx="10515600" cy="1079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i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70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emo1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Insert a record into table of students.</a:t>
            </a:r>
          </a:p>
          <a:p>
            <a:r>
              <a:rPr lang="en-US" dirty="0"/>
              <a:t>Run demo program:</a:t>
            </a:r>
          </a:p>
          <a:p>
            <a:pPr lvl="1"/>
            <a:r>
              <a:rPr lang="en-US" dirty="0"/>
              <a:t>Before running this program, you should create a table named students first</a:t>
            </a:r>
          </a:p>
          <a:p>
            <a:pPr lvl="2"/>
            <a:r>
              <a:rPr lang="en-US" dirty="0"/>
              <a:t>This table will be used in the rest of programs</a:t>
            </a:r>
          </a:p>
          <a:p>
            <a:pPr lvl="2"/>
            <a:r>
              <a:rPr lang="en-US" dirty="0"/>
              <a:t>Please refer to </a:t>
            </a:r>
            <a:r>
              <a:rPr lang="en-US" dirty="0">
                <a:solidFill>
                  <a:schemeClr val="accent5"/>
                </a:solidFill>
              </a:rPr>
              <a:t>demo1.sql </a:t>
            </a:r>
            <a:r>
              <a:rPr lang="en-US" dirty="0"/>
              <a:t>for details</a:t>
            </a:r>
          </a:p>
          <a:p>
            <a:pPr lvl="1"/>
            <a:r>
              <a:rPr lang="en-US" dirty="0"/>
              <a:t>Run java program </a:t>
            </a: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mydemo1.java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mydemo1.java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/>
                </a:solidFill>
              </a:rPr>
              <a:t>mydemo1</a:t>
            </a:r>
            <a:r>
              <a:rPr lang="en-US" dirty="0"/>
              <a:t> is a very simple program just for demo, so all the values(except </a:t>
            </a:r>
            <a:r>
              <a:rPr lang="en-US" dirty="0" err="1"/>
              <a:t>sid</a:t>
            </a:r>
            <a:r>
              <a:rPr lang="en-US" dirty="0"/>
              <a:t>) of student are hard coded.</a:t>
            </a:r>
          </a:p>
          <a:p>
            <a:pPr lvl="1"/>
            <a:r>
              <a:rPr lang="en-US" dirty="0"/>
              <a:t>You need to change the </a:t>
            </a:r>
            <a:r>
              <a:rPr lang="en-US" i="1" dirty="0" err="1"/>
              <a:t>usr_id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password </a:t>
            </a:r>
            <a:r>
              <a:rPr lang="en-US" dirty="0"/>
              <a:t>in all of demo programs to your own Oracle id and password</a:t>
            </a:r>
          </a:p>
        </p:txBody>
      </p:sp>
    </p:spTree>
    <p:extLst>
      <p:ext uri="{BB962C8B-B14F-4D97-AF65-F5344CB8AC3E}">
        <p14:creationId xmlns:p14="http://schemas.microsoft.com/office/powerpoint/2010/main" val="386921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Demo1 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0467-699A-4A15-981D-4ACC10D3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69" y="1345298"/>
            <a:ext cx="8623862" cy="51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emo2: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 Run a </a:t>
            </a:r>
            <a:r>
              <a:rPr lang="en-US" dirty="0" err="1"/>
              <a:t>sql</a:t>
            </a:r>
            <a:r>
              <a:rPr lang="en-US" dirty="0"/>
              <a:t> procedure from Java:</a:t>
            </a:r>
          </a:p>
          <a:p>
            <a:pPr lvl="2"/>
            <a:r>
              <a:rPr lang="en-US" dirty="0"/>
              <a:t>Get the status of students according to </a:t>
            </a:r>
            <a:r>
              <a:rPr lang="en-US" dirty="0" err="1"/>
              <a:t>sid</a:t>
            </a:r>
            <a:endParaRPr lang="en-US" dirty="0"/>
          </a:p>
          <a:p>
            <a:r>
              <a:rPr lang="en-US" dirty="0"/>
              <a:t>Run demo program:</a:t>
            </a:r>
          </a:p>
          <a:p>
            <a:pPr lvl="1"/>
            <a:r>
              <a:rPr lang="en-US" dirty="0"/>
              <a:t>Before running this program, you should create a procedure named </a:t>
            </a:r>
            <a:r>
              <a:rPr lang="en-US" dirty="0" err="1"/>
              <a:t>show_status</a:t>
            </a:r>
            <a:endParaRPr lang="en-US" dirty="0"/>
          </a:p>
          <a:p>
            <a:pPr lvl="2"/>
            <a:r>
              <a:rPr lang="en-US" dirty="0"/>
              <a:t>Please refer to </a:t>
            </a:r>
            <a:r>
              <a:rPr lang="en-US" dirty="0">
                <a:solidFill>
                  <a:schemeClr val="accent5"/>
                </a:solidFill>
              </a:rPr>
              <a:t>demo2.sql </a:t>
            </a:r>
            <a:r>
              <a:rPr lang="en-US" dirty="0"/>
              <a:t>for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Run java program </a:t>
            </a: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mydemo2.java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1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Demo2 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BE6BC-46FD-46D9-9D9E-5611FD3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19" y="1558558"/>
            <a:ext cx="9015962" cy="49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emo3: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 Run a SQL function from Java</a:t>
            </a:r>
          </a:p>
          <a:p>
            <a:pPr lvl="2"/>
            <a:r>
              <a:rPr lang="en-US" dirty="0"/>
              <a:t>Get all of records in the tables of students.</a:t>
            </a:r>
          </a:p>
          <a:p>
            <a:r>
              <a:rPr lang="en-US" dirty="0"/>
              <a:t>Run demo program:</a:t>
            </a:r>
          </a:p>
          <a:p>
            <a:pPr lvl="1"/>
            <a:r>
              <a:rPr lang="en-US" dirty="0"/>
              <a:t>Before running this program, you should create a package named refcursor_jdbc1, and a function </a:t>
            </a:r>
            <a:r>
              <a:rPr lang="en-US" dirty="0" err="1"/>
              <a:t>getstudents</a:t>
            </a:r>
            <a:r>
              <a:rPr lang="en-US" dirty="0"/>
              <a:t> in the package</a:t>
            </a:r>
          </a:p>
          <a:p>
            <a:pPr lvl="2"/>
            <a:r>
              <a:rPr lang="en-US" dirty="0"/>
              <a:t>Please refer to </a:t>
            </a:r>
            <a:r>
              <a:rPr lang="en-US" dirty="0">
                <a:solidFill>
                  <a:schemeClr val="accent5"/>
                </a:solidFill>
              </a:rPr>
              <a:t>demo3.sql </a:t>
            </a:r>
            <a:r>
              <a:rPr lang="en-US" dirty="0"/>
              <a:t>for details</a:t>
            </a:r>
          </a:p>
          <a:p>
            <a:pPr lvl="1"/>
            <a:r>
              <a:rPr lang="en-US" dirty="0"/>
              <a:t>Run java program </a:t>
            </a: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mydemo3.java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mydemo3.java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Demo3 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0D0B7-F2CE-4C9B-97AB-1F858C35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66" y="592818"/>
            <a:ext cx="6821267" cy="60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 Run a SQL function from Java</a:t>
            </a:r>
          </a:p>
          <a:p>
            <a:pPr lvl="2"/>
            <a:r>
              <a:rPr lang="en-US" dirty="0"/>
              <a:t>Get records of students whose </a:t>
            </a:r>
            <a:r>
              <a:rPr lang="en-US" dirty="0" err="1"/>
              <a:t>gpa</a:t>
            </a:r>
            <a:r>
              <a:rPr lang="en-US" dirty="0"/>
              <a:t> are larger than 3.0</a:t>
            </a:r>
          </a:p>
          <a:p>
            <a:r>
              <a:rPr lang="en-US" dirty="0"/>
              <a:t>Run demo program:</a:t>
            </a:r>
          </a:p>
          <a:p>
            <a:pPr lvl="1"/>
            <a:r>
              <a:rPr lang="en-US" dirty="0"/>
              <a:t>Before running this program, replace function of </a:t>
            </a:r>
            <a:r>
              <a:rPr lang="en-US" dirty="0" err="1"/>
              <a:t>getstudents</a:t>
            </a:r>
            <a:r>
              <a:rPr lang="en-US" dirty="0"/>
              <a:t> with a new one</a:t>
            </a:r>
          </a:p>
          <a:p>
            <a:pPr lvl="2"/>
            <a:r>
              <a:rPr lang="en-US" dirty="0"/>
              <a:t>Please refer to </a:t>
            </a:r>
            <a:r>
              <a:rPr lang="en-US" dirty="0">
                <a:solidFill>
                  <a:schemeClr val="accent5"/>
                </a:solidFill>
              </a:rPr>
              <a:t>demo4.sql </a:t>
            </a:r>
            <a:r>
              <a:rPr lang="en-US" dirty="0"/>
              <a:t>for details</a:t>
            </a:r>
          </a:p>
          <a:p>
            <a:pPr lvl="1"/>
            <a:r>
              <a:rPr lang="en-US" dirty="0"/>
              <a:t>Run java program </a:t>
            </a: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mydemo4.java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altLang="en-US" b="1" dirty="0">
                <a:ea typeface="ＭＳ Ｐゴシック" pitchFamily="-84" charset="-128"/>
              </a:rPr>
              <a:t>-bash-4.2$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java -cp /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usr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/lib/oracle/18.3/client64/lib/ojdbc8.jar mydemo4.java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4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2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Demo4 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27F31-30B8-4BB4-8A24-D7E7B81D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23" y="665049"/>
            <a:ext cx="63341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PL/SQL Instructions</vt:lpstr>
      <vt:lpstr>Demo1:</vt:lpstr>
      <vt:lpstr>Demo1 output:</vt:lpstr>
      <vt:lpstr>Demo2:</vt:lpstr>
      <vt:lpstr>Demo2 output:</vt:lpstr>
      <vt:lpstr>Demo3:</vt:lpstr>
      <vt:lpstr>Demo3 output:</vt:lpstr>
      <vt:lpstr>Demo4:</vt:lpstr>
      <vt:lpstr>Demo4 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Yongshu Bai</dc:creator>
  <cp:lastModifiedBy>Ulugbek Ergashev</cp:lastModifiedBy>
  <cp:revision>24</cp:revision>
  <dcterms:created xsi:type="dcterms:W3CDTF">2019-09-07T19:44:51Z</dcterms:created>
  <dcterms:modified xsi:type="dcterms:W3CDTF">2020-02-05T00:06:58Z</dcterms:modified>
</cp:coreProperties>
</file>