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70" d="100"/>
          <a:sy n="70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E773E50-C851-4875-8612-7E60E78C65D4}" type="datetimeFigureOut">
              <a:rPr lang="en-IN" smtClean="0"/>
              <a:pPr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1FE51B3-8CD4-4775-A4C0-DB7B554D10E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15121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Report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Raghunath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Pawar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Developer)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(Nov, Dec 2023)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Reports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 marL="566928" indent="-457200">
              <a:buClrTx/>
              <a:buSzPct val="90000"/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WLSPL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ClrTx/>
              <a:buSzPct val="90000"/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Enclosures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24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Achievements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ClrTx/>
              <a:buSzPct val="91000"/>
              <a:buFont typeface="+mj-lt"/>
              <a:buAutoNum type="arabicPeriod"/>
            </a:pPr>
            <a:r>
              <a:rPr lang="en-US" sz="2000" dirty="0" smtClean="0"/>
              <a:t>Successfully </a:t>
            </a:r>
            <a:r>
              <a:rPr lang="en-US" sz="2000" dirty="0"/>
              <a:t>completing and delivering projects on time and within scope. </a:t>
            </a:r>
            <a:endParaRPr lang="en-US" sz="2000" dirty="0" smtClean="0"/>
          </a:p>
          <a:p>
            <a:pPr marL="566928" indent="-457200">
              <a:buClrTx/>
              <a:buSzPct val="91000"/>
              <a:buFont typeface="+mj-lt"/>
              <a:buAutoNum type="arabicPeriod"/>
            </a:pPr>
            <a:r>
              <a:rPr lang="en-US" sz="2000" dirty="0" smtClean="0"/>
              <a:t>Being </a:t>
            </a:r>
            <a:r>
              <a:rPr lang="en-US" sz="2000" dirty="0"/>
              <a:t>involved in projects that have a significant impact on the organization or clients</a:t>
            </a:r>
            <a:r>
              <a:rPr lang="en-US" sz="2000" dirty="0" smtClean="0"/>
              <a:t>.</a:t>
            </a:r>
          </a:p>
          <a:p>
            <a:pPr marL="566928" indent="-457200">
              <a:buClrTx/>
              <a:buSzPct val="91000"/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GB" sz="2000" dirty="0"/>
              <a:t>Introduce code optimization techniques for the master list and whole sale </a:t>
            </a:r>
            <a:r>
              <a:rPr lang="en-GB" sz="2000" dirty="0" smtClean="0"/>
              <a:t>sections</a:t>
            </a:r>
          </a:p>
          <a:p>
            <a:pPr marL="566928" indent="-457200">
              <a:buClrTx/>
              <a:buSzPct val="91000"/>
              <a:buFont typeface="+mj-lt"/>
              <a:buAutoNum type="arabicPeriod"/>
            </a:pPr>
            <a:r>
              <a:rPr lang="en-US" sz="2000" dirty="0"/>
              <a:t>Contributing to open source projects, demonstrating collaboration and community involvement.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35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Initiative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ClrTx/>
              <a:buSzPct val="90000"/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Collaborate with other developers, learn from their code, and improve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skills.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ClrTx/>
              <a:buSzPct val="90000"/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Solve real-world problems through platforms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ASP .NET MVC.</a:t>
            </a:r>
          </a:p>
          <a:p>
            <a:pPr marL="566928" indent="-457200">
              <a:buClrTx/>
              <a:buSzPct val="90000"/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 on enhancing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collaboration skills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ClrTx/>
              <a:buSzPct val="90000"/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Performance Optimization.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9914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SWOT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Proficient in Microsoft technologies such as C#, ASP.NET, and .NET Core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2628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Benefit from a large and active .NET developer community for knowledge sharing and problem-solving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2628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Experience working effectively in development teams, contributing to collaborative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projects.</a:t>
            </a:r>
          </a:p>
          <a:p>
            <a:pPr marL="452628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Adaptability to new tools, frameworks, and methodologies.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Lacking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Gap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ClrTx/>
              <a:buSzPct val="90000"/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Focus on honing advanced debugging and profiling skills to diagnose and resolve complex issues efficiently. This will contribute to the overall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your 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66928" indent="-457200">
              <a:buClrTx/>
              <a:buSzPct val="90000"/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Improve documentation practices, including code comments and project documentation. Well-documented code helps in easier maintenance and collaboration.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332</TotalTime>
  <Words>219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Performance Report</vt:lpstr>
      <vt:lpstr>Project Reports</vt:lpstr>
      <vt:lpstr>Achievements</vt:lpstr>
      <vt:lpstr>Initiative</vt:lpstr>
      <vt:lpstr>SWOT Analysis</vt:lpstr>
      <vt:lpstr>Lacking Points and Improvements to Fill The Gap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Report</dc:title>
  <dc:creator>intel</dc:creator>
  <cp:lastModifiedBy>INTEL</cp:lastModifiedBy>
  <cp:revision>36</cp:revision>
  <dcterms:created xsi:type="dcterms:W3CDTF">2023-06-30T09:37:57Z</dcterms:created>
  <dcterms:modified xsi:type="dcterms:W3CDTF">2024-02-02T12:38:09Z</dcterms:modified>
</cp:coreProperties>
</file>