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73E50-C851-4875-8612-7E60E78C65D4}" type="datetimeFigureOut">
              <a:rPr lang="en-IN" smtClean="0"/>
              <a:t>10-07-2024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FE51B3-8CD4-4775-A4C0-DB7B554D10E1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Mr. </a:t>
            </a:r>
            <a:r>
              <a:rPr lang="en-US" dirty="0" smtClean="0"/>
              <a:t>Shubham Raghunath Pawar. </a:t>
            </a:r>
            <a:endParaRPr lang="en-US" dirty="0" smtClean="0"/>
          </a:p>
          <a:p>
            <a:r>
              <a:rPr lang="en-US" dirty="0" smtClean="0"/>
              <a:t>( Jr. </a:t>
            </a:r>
            <a:r>
              <a:rPr lang="en-US" dirty="0" smtClean="0"/>
              <a:t>Dot </a:t>
            </a:r>
            <a:r>
              <a:rPr lang="en-US" dirty="0" smtClean="0"/>
              <a:t>Net </a:t>
            </a:r>
            <a:r>
              <a:rPr lang="en-US" dirty="0" smtClean="0"/>
              <a:t>Developer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April, May </a:t>
            </a:r>
            <a:r>
              <a:rPr lang="en-US" dirty="0" smtClean="0"/>
              <a:t>&amp; </a:t>
            </a:r>
            <a:r>
              <a:rPr lang="en-US" dirty="0" smtClean="0"/>
              <a:t>June</a:t>
            </a:r>
            <a:r>
              <a:rPr lang="en-US" dirty="0" smtClean="0"/>
              <a:t>. 2024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Pune Abressives Pvt. Ltd.</a:t>
            </a:r>
            <a:endParaRPr lang="en-US" sz="1800" b="1" dirty="0" smtClean="0">
              <a:solidFill>
                <a:schemeClr val="tx2"/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Procetech</a:t>
            </a:r>
            <a:endParaRPr lang="en-US" sz="1800" b="1" dirty="0" smtClean="0">
              <a:solidFill>
                <a:schemeClr val="tx2"/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STS WLSPL </a:t>
            </a:r>
            <a:endParaRPr lang="en-US" sz="1800" b="1" dirty="0" smtClean="0">
              <a:solidFill>
                <a:schemeClr val="tx2"/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Endeavour Automation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System Gauges</a:t>
            </a:r>
          </a:p>
          <a:p>
            <a:r>
              <a:rPr lang="en-US" sz="1800" b="1" dirty="0" smtClean="0">
                <a:solidFill>
                  <a:schemeClr val="tx2"/>
                </a:solidFill>
              </a:rPr>
              <a:t>WLSPL </a:t>
            </a:r>
          </a:p>
          <a:p>
            <a:endParaRPr lang="en-US" sz="1800" b="1" dirty="0" smtClean="0">
              <a:solidFill>
                <a:schemeClr val="tx2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24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Achievements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600" b="1" dirty="0"/>
              <a:t>Feature Development:</a:t>
            </a:r>
            <a:endParaRPr lang="en-US" sz="1600" dirty="0"/>
          </a:p>
          <a:p>
            <a:r>
              <a:rPr lang="en-US" sz="1600" dirty="0"/>
              <a:t>Developed and </a:t>
            </a:r>
            <a:r>
              <a:rPr lang="en-US" sz="1600" dirty="0" smtClean="0"/>
              <a:t>implemented Of Projects which </a:t>
            </a:r>
            <a:r>
              <a:rPr lang="en-US" sz="1600" dirty="0"/>
              <a:t>resulted in [specific outcome, e.g., improved performance, enhanced user experience].</a:t>
            </a:r>
          </a:p>
          <a:p>
            <a:r>
              <a:rPr lang="en-US" sz="1600" dirty="0"/>
              <a:t>Successfully </a:t>
            </a:r>
            <a:r>
              <a:rPr lang="en-US" sz="1600" dirty="0" smtClean="0"/>
              <a:t>integrated Dot Net into </a:t>
            </a:r>
            <a:r>
              <a:rPr lang="en-US" sz="1600" dirty="0"/>
              <a:t>the application, enhancing functionality.</a:t>
            </a:r>
          </a:p>
          <a:p>
            <a:r>
              <a:rPr lang="en-US" sz="1600" b="1" dirty="0"/>
              <a:t>Performance Optimization:</a:t>
            </a:r>
            <a:endParaRPr lang="en-US" sz="1600" dirty="0"/>
          </a:p>
          <a:p>
            <a:r>
              <a:rPr lang="en-US" sz="1600" dirty="0" smtClean="0"/>
              <a:t>Optimized Functions leading </a:t>
            </a:r>
            <a:r>
              <a:rPr lang="en-US" sz="1600" dirty="0"/>
              <a:t>to a </a:t>
            </a:r>
            <a:r>
              <a:rPr lang="en-US" sz="1600" dirty="0" smtClean="0"/>
              <a:t>90% reduction </a:t>
            </a:r>
            <a:r>
              <a:rPr lang="en-US" sz="1600" dirty="0"/>
              <a:t>in load time.</a:t>
            </a:r>
          </a:p>
          <a:p>
            <a:r>
              <a:rPr lang="en-US" sz="1600" b="1" dirty="0" smtClean="0"/>
              <a:t>Bug </a:t>
            </a:r>
            <a:r>
              <a:rPr lang="en-US" sz="1600" b="1" dirty="0"/>
              <a:t>Fixes and Issue Resolution:</a:t>
            </a:r>
            <a:endParaRPr lang="en-US" sz="1600" dirty="0"/>
          </a:p>
          <a:p>
            <a:r>
              <a:rPr lang="en-US" sz="1600" dirty="0"/>
              <a:t>Resolved </a:t>
            </a:r>
            <a:r>
              <a:rPr lang="en-US" sz="1600" dirty="0" smtClean="0"/>
              <a:t>critical </a:t>
            </a:r>
            <a:r>
              <a:rPr lang="en-US" sz="1600" dirty="0"/>
              <a:t>bugs, improving system stability.</a:t>
            </a:r>
          </a:p>
          <a:p>
            <a:r>
              <a:rPr lang="en-US" sz="1600" dirty="0"/>
              <a:t>Implemented comprehensive testing procedures which decreased the bug count </a:t>
            </a:r>
            <a:r>
              <a:rPr lang="en-US" sz="1600" dirty="0" smtClean="0"/>
              <a:t>by 10%.</a:t>
            </a:r>
            <a:endParaRPr lang="en-US" sz="1600" dirty="0"/>
          </a:p>
          <a:p>
            <a:r>
              <a:rPr lang="en-US" sz="1600" b="1" dirty="0"/>
              <a:t>Database Management:</a:t>
            </a:r>
            <a:endParaRPr lang="en-US" sz="1600" dirty="0"/>
          </a:p>
          <a:p>
            <a:r>
              <a:rPr lang="en-US" sz="1600" dirty="0"/>
              <a:t>Designed and implemented a robust database schema that improved data retrieval times </a:t>
            </a:r>
            <a:r>
              <a:rPr lang="en-US" sz="1600" dirty="0" smtClean="0"/>
              <a:t>by 80%.</a:t>
            </a:r>
            <a:endParaRPr lang="en-US" sz="1600" dirty="0"/>
          </a:p>
          <a:p>
            <a:r>
              <a:rPr lang="en-US" sz="1600" dirty="0"/>
              <a:t>Migrated data from </a:t>
            </a:r>
            <a:r>
              <a:rPr lang="en-US" sz="1600" dirty="0" smtClean="0"/>
              <a:t>Asp Dot Net code to SQL Functions with </a:t>
            </a:r>
            <a:r>
              <a:rPr lang="en-US" sz="1600" dirty="0"/>
              <a:t>zero downtime.</a:t>
            </a:r>
          </a:p>
          <a:p>
            <a:r>
              <a:rPr lang="en-US" sz="1600" b="1" dirty="0"/>
              <a:t>Security Enhancements:</a:t>
            </a:r>
            <a:endParaRPr lang="en-US" sz="1600" dirty="0"/>
          </a:p>
          <a:p>
            <a:r>
              <a:rPr lang="en-US" sz="1600" dirty="0"/>
              <a:t>Implemented advanced security protocols that ensured data protection and compliance with </a:t>
            </a:r>
            <a:r>
              <a:rPr lang="en-US" sz="1600" dirty="0" smtClean="0"/>
              <a:t>specific </a:t>
            </a:r>
            <a:r>
              <a:rPr lang="en-US" sz="1600" dirty="0"/>
              <a:t>standards or </a:t>
            </a:r>
            <a:r>
              <a:rPr lang="en-US" sz="1600" dirty="0" smtClean="0"/>
              <a:t>regulations.</a:t>
            </a:r>
            <a:endParaRPr lang="en-US" sz="1600" dirty="0"/>
          </a:p>
          <a:p>
            <a:r>
              <a:rPr lang="en-US" sz="1600" dirty="0"/>
              <a:t>Conducted security audits and mitigated potential vulnerabilities.</a:t>
            </a:r>
          </a:p>
          <a:p>
            <a:r>
              <a:rPr lang="en-US" sz="1600" b="1" dirty="0"/>
              <a:t>Deployment and Maintenance:</a:t>
            </a:r>
            <a:endParaRPr lang="en-US" sz="1600" dirty="0"/>
          </a:p>
          <a:p>
            <a:r>
              <a:rPr lang="en-US" sz="1600" dirty="0" smtClean="0"/>
              <a:t>Maintained </a:t>
            </a:r>
            <a:r>
              <a:rPr lang="en-US" sz="1600" dirty="0"/>
              <a:t>and monitored application performance </a:t>
            </a:r>
            <a:r>
              <a:rPr lang="en-US" sz="1600" dirty="0" smtClean="0"/>
              <a:t>post-deployment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50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       Key </a:t>
            </a:r>
            <a:r>
              <a:rPr lang="en-US" b="1" dirty="0"/>
              <a:t>Metrics and Outcomes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b="1" dirty="0" smtClean="0"/>
              <a:t>Performance </a:t>
            </a:r>
            <a:r>
              <a:rPr lang="en-US" b="1" dirty="0"/>
              <a:t>Metrics:</a:t>
            </a:r>
            <a:endParaRPr lang="en-US" dirty="0"/>
          </a:p>
          <a:p>
            <a:pPr lvl="1"/>
            <a:r>
              <a:rPr lang="en-US" dirty="0"/>
              <a:t>Reduced page load time by </a:t>
            </a:r>
            <a:r>
              <a:rPr lang="en-US" dirty="0" smtClean="0"/>
              <a:t>70%.</a:t>
            </a:r>
            <a:endParaRPr lang="en-US" dirty="0"/>
          </a:p>
          <a:p>
            <a:pPr lvl="1"/>
            <a:r>
              <a:rPr lang="en-US" dirty="0"/>
              <a:t>Improved application uptime </a:t>
            </a:r>
            <a:r>
              <a:rPr lang="en-US" dirty="0" smtClean="0"/>
              <a:t>to 60%.</a:t>
            </a:r>
            <a:endParaRPr lang="en-US" dirty="0"/>
          </a:p>
          <a:p>
            <a:r>
              <a:rPr lang="en-US" b="1" dirty="0"/>
              <a:t>Quality Metrics:</a:t>
            </a:r>
            <a:endParaRPr lang="en-US" dirty="0"/>
          </a:p>
          <a:p>
            <a:pPr lvl="1"/>
            <a:r>
              <a:rPr lang="en-US" dirty="0"/>
              <a:t>Decreased bug count by </a:t>
            </a:r>
            <a:r>
              <a:rPr lang="en-US" dirty="0" smtClean="0"/>
              <a:t>10% due </a:t>
            </a:r>
            <a:r>
              <a:rPr lang="en-US" dirty="0"/>
              <a:t>to improved testing procedures.</a:t>
            </a:r>
          </a:p>
          <a:p>
            <a:pPr lvl="1"/>
            <a:r>
              <a:rPr lang="en-US" dirty="0"/>
              <a:t>Achieved </a:t>
            </a:r>
            <a:r>
              <a:rPr lang="en-US" dirty="0" smtClean="0"/>
              <a:t>70% client </a:t>
            </a:r>
            <a:r>
              <a:rPr lang="en-US" dirty="0"/>
              <a:t>satisfaction based on feedback surveys.</a:t>
            </a:r>
          </a:p>
          <a:p>
            <a:r>
              <a:rPr lang="en-US" b="1" dirty="0"/>
              <a:t>Productivity Metrics:</a:t>
            </a:r>
            <a:endParaRPr lang="en-US" dirty="0"/>
          </a:p>
          <a:p>
            <a:pPr lvl="1"/>
            <a:r>
              <a:rPr lang="en-US" dirty="0"/>
              <a:t>Reduced development cycle time by </a:t>
            </a:r>
            <a:r>
              <a:rPr lang="en-US" dirty="0" smtClean="0"/>
              <a:t>50%.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SWOT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Strength :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Strong </a:t>
            </a:r>
            <a:r>
              <a:rPr lang="en-US" sz="1800" dirty="0"/>
              <a:t>understanding of software development life cycle (SDLC) and agile methodologies</a:t>
            </a:r>
            <a:r>
              <a:rPr lang="en-US" sz="1800" dirty="0" smtClean="0"/>
              <a:t>.</a:t>
            </a:r>
          </a:p>
          <a:p>
            <a:pPr marL="342900" indent="-342900">
              <a:buAutoNum type="arabicPeriod"/>
            </a:pPr>
            <a:r>
              <a:rPr lang="en-GB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/>
              <a:t>Ability to quickly diagnose and fix complex issues.</a:t>
            </a:r>
            <a:endParaRPr lang="en-US" sz="1800" dirty="0" smtClean="0"/>
          </a:p>
          <a:p>
            <a:r>
              <a:rPr lang="en-US" sz="1800" b="1" dirty="0" smtClean="0">
                <a:solidFill>
                  <a:schemeClr val="tx2"/>
                </a:solidFill>
              </a:rPr>
              <a:t>Weakness :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While </a:t>
            </a:r>
            <a:r>
              <a:rPr lang="en-US" sz="1800" dirty="0"/>
              <a:t>strong in .NET, there may be gaps in knowledge of other emerging technologies</a:t>
            </a:r>
            <a:r>
              <a:rPr lang="en-US" sz="18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Need </a:t>
            </a:r>
            <a:r>
              <a:rPr lang="en-US" sz="1800" dirty="0"/>
              <a:t>to expand expertise to include other complementary technologies (e.g., cloud services, DevOps tools).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b="1" dirty="0" smtClean="0">
                <a:solidFill>
                  <a:schemeClr val="tx2"/>
                </a:solidFill>
              </a:rPr>
              <a:t>Opportunity :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1.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 smtClean="0">
                <a:solidFill>
                  <a:schemeClr val="tx2"/>
                </a:solidFill>
              </a:rPr>
              <a:t>The </a:t>
            </a:r>
            <a:r>
              <a:rPr lang="en-GB" sz="1800" dirty="0">
                <a:solidFill>
                  <a:schemeClr val="tx2"/>
                </a:solidFill>
              </a:rPr>
              <a:t>opportunity to </a:t>
            </a:r>
            <a:r>
              <a:rPr lang="en-GB" sz="1800" dirty="0" smtClean="0">
                <a:solidFill>
                  <a:schemeClr val="tx2"/>
                </a:solidFill>
              </a:rPr>
              <a:t>work on </a:t>
            </a:r>
            <a:r>
              <a:rPr lang="en-US" sz="1800" dirty="0" smtClean="0">
                <a:solidFill>
                  <a:schemeClr val="tx2"/>
                </a:solidFill>
              </a:rPr>
              <a:t>Government’s Portals Like </a:t>
            </a:r>
            <a:r>
              <a:rPr lang="en-US" sz="1800" dirty="0">
                <a:solidFill>
                  <a:schemeClr val="tx2"/>
                </a:solidFill>
              </a:rPr>
              <a:t>E-Invoice Portal, E-way Bill Portal GST Portal</a:t>
            </a:r>
            <a:r>
              <a:rPr lang="en-US" sz="18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2.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Potential for contributing to larger and more high-impact projects in the future</a:t>
            </a:r>
            <a:r>
              <a:rPr lang="en-GB" sz="18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tx2"/>
                </a:solidFill>
              </a:rPr>
              <a:t>3.</a:t>
            </a:r>
            <a:r>
              <a:rPr lang="en-US" sz="1800" dirty="0" smtClean="0"/>
              <a:t>Opportunity </a:t>
            </a:r>
            <a:r>
              <a:rPr lang="en-US" sz="1800" dirty="0"/>
              <a:t>to learn and implement new .NET features and updates.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Lacking </a:t>
            </a:r>
            <a:r>
              <a:rPr lang="en-US" sz="2800" dirty="0" smtClean="0"/>
              <a:t>Points </a:t>
            </a:r>
            <a:r>
              <a:rPr lang="en-US" sz="2800" dirty="0"/>
              <a:t>and </a:t>
            </a:r>
            <a:r>
              <a:rPr lang="en-US" sz="2800" dirty="0" smtClean="0"/>
              <a:t>Improvements</a:t>
            </a:r>
            <a:r>
              <a:rPr lang="en-US" sz="2800" dirty="0"/>
              <a:t> to </a:t>
            </a:r>
            <a:r>
              <a:rPr lang="en-US" sz="2800" dirty="0" smtClean="0"/>
              <a:t>Fill</a:t>
            </a:r>
            <a:r>
              <a:rPr lang="en-US" sz="2800" dirty="0"/>
              <a:t> </a:t>
            </a:r>
            <a:r>
              <a:rPr lang="en-US" sz="2800" dirty="0" smtClean="0"/>
              <a:t>The</a:t>
            </a:r>
            <a:r>
              <a:rPr lang="en-US" sz="2800" dirty="0"/>
              <a:t> </a:t>
            </a:r>
            <a:r>
              <a:rPr lang="en-US" sz="2800" dirty="0" smtClean="0"/>
              <a:t>Gap</a:t>
            </a: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1800" b="1" dirty="0" smtClean="0">
                <a:solidFill>
                  <a:schemeClr val="tx2"/>
                </a:solidFill>
              </a:rPr>
              <a:t>Lacking Points </a:t>
            </a:r>
            <a:r>
              <a:rPr lang="en-US" sz="1800" b="1" dirty="0">
                <a:solidFill>
                  <a:schemeClr val="tx2"/>
                </a:solidFill>
              </a:rPr>
              <a:t>: 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	</a:t>
            </a:r>
            <a:r>
              <a:rPr lang="en-GB" sz="1800" dirty="0" smtClean="0">
                <a:solidFill>
                  <a:schemeClr val="tx2"/>
                </a:solidFill>
              </a:rPr>
              <a:t>During </a:t>
            </a:r>
            <a:r>
              <a:rPr lang="en-GB" sz="1800" dirty="0">
                <a:solidFill>
                  <a:schemeClr val="tx2"/>
                </a:solidFill>
              </a:rPr>
              <a:t>my self-assessment, I identified areas where I believe I can </a:t>
            </a:r>
            <a:r>
              <a:rPr lang="en-GB" sz="1800" dirty="0" smtClean="0">
                <a:solidFill>
                  <a:schemeClr val="tx2"/>
                </a:solidFill>
              </a:rPr>
              <a:t>improve</a:t>
            </a:r>
            <a:endParaRPr lang="en-GB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1.Need </a:t>
            </a:r>
            <a:r>
              <a:rPr lang="en-US" sz="1800" dirty="0"/>
              <a:t>to gain deeper understanding and hands-on experience with </a:t>
            </a:r>
            <a:r>
              <a:rPr lang="en-US" sz="1800" dirty="0" smtClean="0"/>
              <a:t>the </a:t>
            </a:r>
            <a:r>
              <a:rPr lang="en-US" sz="1800" dirty="0"/>
              <a:t>latest .NET features and updates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2.Develop </a:t>
            </a:r>
            <a:r>
              <a:rPr lang="en-US" sz="1800" dirty="0"/>
              <a:t>better time management strategies to handle multiple tasks and deadlines more effectively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3. Stay updated with the latest security trends and potential vulnerabilities in software development.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58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       Conclusion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100" b="1" dirty="0" smtClean="0"/>
              <a:t>Summary </a:t>
            </a:r>
            <a:r>
              <a:rPr lang="en-US" sz="2100" b="1" dirty="0"/>
              <a:t>of Achievements:</a:t>
            </a:r>
            <a:endParaRPr lang="en-US" sz="2100" dirty="0"/>
          </a:p>
          <a:p>
            <a:pPr lvl="1"/>
            <a:r>
              <a:rPr lang="en-US" dirty="0"/>
              <a:t>Summarize key achievements and their impact on the project.</a:t>
            </a:r>
          </a:p>
          <a:p>
            <a:r>
              <a:rPr lang="en-US" sz="2100" b="1" dirty="0"/>
              <a:t>Future Plans:</a:t>
            </a:r>
            <a:endParaRPr lang="en-US" sz="2100" dirty="0"/>
          </a:p>
          <a:p>
            <a:pPr lvl="1"/>
            <a:r>
              <a:rPr lang="en-US" dirty="0"/>
              <a:t>Outline next steps and future improvements planned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96104179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419</TotalTime>
  <Words>392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Performance Report</vt:lpstr>
      <vt:lpstr>Project Reports</vt:lpstr>
      <vt:lpstr>Achievements</vt:lpstr>
      <vt:lpstr>        Key Metrics and Outcomes</vt:lpstr>
      <vt:lpstr>SWOT Analysis</vt:lpstr>
      <vt:lpstr>Lacking Points and Improvements to Fill The Gap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Report</dc:title>
  <dc:creator>intel</dc:creator>
  <cp:lastModifiedBy>INTEL</cp:lastModifiedBy>
  <cp:revision>41</cp:revision>
  <dcterms:created xsi:type="dcterms:W3CDTF">2023-06-30T09:37:57Z</dcterms:created>
  <dcterms:modified xsi:type="dcterms:W3CDTF">2024-07-10T12:10:39Z</dcterms:modified>
</cp:coreProperties>
</file>