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63" r:id="rId3"/>
    <p:sldId id="260" r:id="rId4"/>
    <p:sldId id="261" r:id="rId5"/>
    <p:sldId id="257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7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4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13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8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56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9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1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3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4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7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20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365" y="349575"/>
            <a:ext cx="9685538" cy="221054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 mobile Recharge </a:t>
            </a:r>
            <a:br>
              <a:rPr lang="en-US" sz="6000" b="1" dirty="0" smtClean="0">
                <a:solidFill>
                  <a:srgbClr val="002060"/>
                </a:solidFill>
              </a:rPr>
            </a:br>
            <a:r>
              <a:rPr lang="en-US" sz="6000" b="1" dirty="0" smtClean="0">
                <a:solidFill>
                  <a:srgbClr val="002060"/>
                </a:solidFill>
              </a:rPr>
              <a:t>Application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7254" y="3556336"/>
            <a:ext cx="2804485" cy="861420"/>
          </a:xfrm>
        </p:spPr>
        <p:txBody>
          <a:bodyPr>
            <a:noAutofit/>
          </a:bodyPr>
          <a:lstStyle/>
          <a:p>
            <a:r>
              <a:rPr lang="en-US" sz="2800" b="1" cap="none" dirty="0" smtClean="0">
                <a:solidFill>
                  <a:schemeClr val="bg1"/>
                </a:solidFill>
              </a:rPr>
              <a:t>Presented by:</a:t>
            </a:r>
            <a:endParaRPr lang="en-US" sz="2800" b="1" cap="non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7254" y="4202514"/>
            <a:ext cx="3231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Shubham Pawar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Sangharsh Narwade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Kshitij</a:t>
            </a:r>
            <a:r>
              <a:rPr lang="en-US" dirty="0" smtClean="0"/>
              <a:t> </a:t>
            </a:r>
            <a:r>
              <a:rPr lang="en-US" dirty="0" smtClean="0"/>
              <a:t>Shelke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Prathamesh </a:t>
            </a:r>
            <a:r>
              <a:rPr lang="en-US" dirty="0" smtClean="0"/>
              <a:t>Margaje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Rohan Kunekar</a:t>
            </a:r>
          </a:p>
        </p:txBody>
      </p:sp>
    </p:spTree>
    <p:extLst>
      <p:ext uri="{BB962C8B-B14F-4D97-AF65-F5344CB8AC3E}">
        <p14:creationId xmlns:p14="http://schemas.microsoft.com/office/powerpoint/2010/main" val="261265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Content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Technology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Class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85715"/>
            <a:ext cx="10353761" cy="1326321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INTRODUCTION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3591" y="1483916"/>
            <a:ext cx="940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In recent Year’s mobile phone is the easiest and suitable way for voice communication.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Integration of mobile phones with the Wireless Application Protocol (WAP) [1] and Internet enables consumers to enjoy various </a:t>
            </a:r>
            <a:r>
              <a:rPr lang="en-US" dirty="0" smtClean="0">
                <a:solidFill>
                  <a:schemeClr val="bg1"/>
                </a:solidFill>
              </a:rPr>
              <a:t>facilities.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4998" y="2340080"/>
            <a:ext cx="3488923" cy="218750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464816" y="2703455"/>
            <a:ext cx="2574526" cy="48827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Phone Users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6982" y="2792231"/>
            <a:ext cx="1473693" cy="3107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Prepaid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982" y="3532280"/>
            <a:ext cx="1473693" cy="27520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Postpaid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8" idx="2"/>
          </p:cNvCxnSpPr>
          <p:nvPr/>
        </p:nvCxnSpPr>
        <p:spPr>
          <a:xfrm flipH="1">
            <a:off x="2743203" y="3191726"/>
            <a:ext cx="8876" cy="4842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2752079" y="3669884"/>
            <a:ext cx="18649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3" idx="1"/>
          </p:cNvCxnSpPr>
          <p:nvPr/>
        </p:nvCxnSpPr>
        <p:spPr>
          <a:xfrm flipV="1">
            <a:off x="4039342" y="2947590"/>
            <a:ext cx="5776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7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Technology used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2208"/>
            <a:ext cx="9905999" cy="394894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Eclipse(IDE)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Hibernate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Collection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Jdbc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 Oriented Programming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MySQL Database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IO Stream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94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5351746" y="1012055"/>
            <a:ext cx="1093442" cy="452761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82" name="Diamond 81"/>
          <p:cNvSpPr/>
          <p:nvPr/>
        </p:nvSpPr>
        <p:spPr>
          <a:xfrm>
            <a:off x="5144825" y="1855433"/>
            <a:ext cx="1493976" cy="8913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10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endParaRPr lang="en-U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>
            <a:stCxn id="78" idx="4"/>
            <a:endCxn id="82" idx="0"/>
          </p:cNvCxnSpPr>
          <p:nvPr/>
        </p:nvCxnSpPr>
        <p:spPr>
          <a:xfrm flipH="1">
            <a:off x="5891813" y="1464816"/>
            <a:ext cx="6654" cy="390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692285" y="2874891"/>
            <a:ext cx="1530350" cy="202410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US" sz="1050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Username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Email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 no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</a:p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Role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29532" y="2874891"/>
            <a:ext cx="1543685" cy="60515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marR="0" indent="-228600" algn="ctr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Username</a:t>
            </a:r>
          </a:p>
          <a:p>
            <a:pPr marL="228600" marR="0" indent="-228600" algn="ctr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Password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/>
          <p:cNvCxnSpPr>
            <a:stCxn id="82" idx="1"/>
          </p:cNvCxnSpPr>
          <p:nvPr/>
        </p:nvCxnSpPr>
        <p:spPr>
          <a:xfrm flipH="1">
            <a:off x="3601374" y="2301095"/>
            <a:ext cx="1543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6" idx="0"/>
          </p:cNvCxnSpPr>
          <p:nvPr/>
        </p:nvCxnSpPr>
        <p:spPr>
          <a:xfrm>
            <a:off x="3601374" y="2301095"/>
            <a:ext cx="1" cy="573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2" idx="3"/>
          </p:cNvCxnSpPr>
          <p:nvPr/>
        </p:nvCxnSpPr>
        <p:spPr>
          <a:xfrm>
            <a:off x="6638801" y="2301095"/>
            <a:ext cx="1825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8377561" y="2874891"/>
            <a:ext cx="44388" cy="6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5879976" y="2724707"/>
            <a:ext cx="11837" cy="2726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891813" y="5442012"/>
            <a:ext cx="2565647" cy="307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95" idx="2"/>
          </p:cNvCxnSpPr>
          <p:nvPr/>
        </p:nvCxnSpPr>
        <p:spPr>
          <a:xfrm flipV="1">
            <a:off x="8457460" y="4898999"/>
            <a:ext cx="0" cy="573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96" idx="0"/>
          </p:cNvCxnSpPr>
          <p:nvPr/>
        </p:nvCxnSpPr>
        <p:spPr>
          <a:xfrm>
            <a:off x="3601374" y="2370338"/>
            <a:ext cx="1" cy="5045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08521" y="1893598"/>
            <a:ext cx="67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457037" y="18935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08521" y="150711"/>
            <a:ext cx="4051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FLOW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CHART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138" name="Diamond 137"/>
          <p:cNvSpPr/>
          <p:nvPr/>
        </p:nvSpPr>
        <p:spPr>
          <a:xfrm>
            <a:off x="3123037" y="3878067"/>
            <a:ext cx="956674" cy="676177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</a:p>
        </p:txBody>
      </p:sp>
      <p:cxnSp>
        <p:nvCxnSpPr>
          <p:cNvPr id="140" name="Straight Connector 139"/>
          <p:cNvCxnSpPr>
            <a:stCxn id="96" idx="2"/>
            <a:endCxn id="138" idx="0"/>
          </p:cNvCxnSpPr>
          <p:nvPr/>
        </p:nvCxnSpPr>
        <p:spPr>
          <a:xfrm flipH="1">
            <a:off x="3601374" y="3480046"/>
            <a:ext cx="1" cy="398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1806752" y="4216154"/>
            <a:ext cx="129423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045732" y="4216154"/>
            <a:ext cx="93636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4965202" y="4226290"/>
            <a:ext cx="4294" cy="6559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118809" y="3846822"/>
            <a:ext cx="111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323694" y="3886945"/>
            <a:ext cx="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3" name="Straight Arrow Connector 172"/>
          <p:cNvCxnSpPr>
            <a:endCxn id="95" idx="0"/>
          </p:cNvCxnSpPr>
          <p:nvPr/>
        </p:nvCxnSpPr>
        <p:spPr>
          <a:xfrm>
            <a:off x="8457460" y="2301095"/>
            <a:ext cx="0" cy="573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1806752" y="4216154"/>
            <a:ext cx="0" cy="6559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08521" y="4879210"/>
            <a:ext cx="1533100" cy="5828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 number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08521" y="5728561"/>
            <a:ext cx="1543225" cy="62004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 name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68047" y="5467439"/>
            <a:ext cx="14047" cy="2557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71921" y="3192419"/>
            <a:ext cx="1336421" cy="35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08342" y="3192419"/>
            <a:ext cx="0" cy="2846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3" idx="3"/>
          </p:cNvCxnSpPr>
          <p:nvPr/>
        </p:nvCxnSpPr>
        <p:spPr>
          <a:xfrm flipV="1">
            <a:off x="5341621" y="5170647"/>
            <a:ext cx="36672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4" idx="3"/>
          </p:cNvCxnSpPr>
          <p:nvPr/>
        </p:nvCxnSpPr>
        <p:spPr>
          <a:xfrm>
            <a:off x="5351746" y="6038585"/>
            <a:ext cx="35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44825" y="4615502"/>
            <a:ext cx="45698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False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38558" y="4894458"/>
            <a:ext cx="1775532" cy="5828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 Name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38558" y="5754137"/>
            <a:ext cx="1775532" cy="59447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03941" y="5472794"/>
            <a:ext cx="0" cy="304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3941" y="6348609"/>
            <a:ext cx="1271" cy="316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60252" y="6348609"/>
            <a:ext cx="7908" cy="316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63770" y="5461141"/>
            <a:ext cx="762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True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81956" y="6362113"/>
            <a:ext cx="762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True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01552" y="5737355"/>
            <a:ext cx="45698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False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7868" y="408584"/>
            <a:ext cx="19797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Cont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4546" y="1681785"/>
            <a:ext cx="1775533" cy="61813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64546" y="2833669"/>
            <a:ext cx="1775533" cy="57175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Package Name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2787587" y="3960378"/>
            <a:ext cx="1988599" cy="563409"/>
          </a:xfrm>
          <a:prstGeom prst="parallelogram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400" b="1" dirty="0" smtClean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Plan </a:t>
            </a:r>
            <a:r>
              <a:rPr lang="en-US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added Successful</a:t>
            </a:r>
            <a:endParaRPr lang="en-US" sz="1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74673" y="3940272"/>
            <a:ext cx="1970842" cy="59182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Recharge Successful</a:t>
            </a:r>
          </a:p>
        </p:txBody>
      </p:sp>
      <p:sp>
        <p:nvSpPr>
          <p:cNvPr id="19" name="Flowchart: Terminator 18"/>
          <p:cNvSpPr/>
          <p:nvPr/>
        </p:nvSpPr>
        <p:spPr>
          <a:xfrm>
            <a:off x="6391480" y="5018404"/>
            <a:ext cx="1234440" cy="516119"/>
          </a:xfrm>
          <a:prstGeom prst="flowChartTerminator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856283" y="1378971"/>
            <a:ext cx="0" cy="3028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>
            <a:off x="3852313" y="2299918"/>
            <a:ext cx="0" cy="5337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005910" y="1378971"/>
            <a:ext cx="2790" cy="25598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2"/>
            <a:endCxn id="14" idx="1"/>
          </p:cNvCxnSpPr>
          <p:nvPr/>
        </p:nvCxnSpPr>
        <p:spPr>
          <a:xfrm>
            <a:off x="3852313" y="3405420"/>
            <a:ext cx="0" cy="5549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9" idx="1"/>
          </p:cNvCxnSpPr>
          <p:nvPr/>
        </p:nvCxnSpPr>
        <p:spPr>
          <a:xfrm flipV="1">
            <a:off x="3781886" y="5276464"/>
            <a:ext cx="2609594" cy="207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4"/>
          </p:cNvCxnSpPr>
          <p:nvPr/>
        </p:nvCxnSpPr>
        <p:spPr>
          <a:xfrm flipH="1">
            <a:off x="3781886" y="4523787"/>
            <a:ext cx="1" cy="7734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9" idx="0"/>
          </p:cNvCxnSpPr>
          <p:nvPr/>
        </p:nvCxnSpPr>
        <p:spPr>
          <a:xfrm>
            <a:off x="7005911" y="4532100"/>
            <a:ext cx="2789" cy="48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607670" y="961877"/>
            <a:ext cx="489284" cy="417094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9394" y="961877"/>
            <a:ext cx="417574" cy="4151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852313" y="689161"/>
            <a:ext cx="0" cy="2727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6" idx="0"/>
          </p:cNvCxnSpPr>
          <p:nvPr/>
        </p:nvCxnSpPr>
        <p:spPr>
          <a:xfrm>
            <a:off x="7005910" y="689161"/>
            <a:ext cx="12271" cy="2727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8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8404" y="754208"/>
            <a:ext cx="1406525" cy="28448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8404" y="1027789"/>
            <a:ext cx="1406525" cy="185987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 number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password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529" y="754207"/>
            <a:ext cx="1374769" cy="32583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528" y="1079194"/>
            <a:ext cx="1374769" cy="191656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050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050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3497" y="754207"/>
            <a:ext cx="1205230" cy="25463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3497" y="999965"/>
            <a:ext cx="1205230" cy="94126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05629" y="754207"/>
            <a:ext cx="1400651" cy="7921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 Register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 Login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84927" y="2037477"/>
            <a:ext cx="1442053" cy="32478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RechargeInfo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84927" y="2362266"/>
            <a:ext cx="1442053" cy="148042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 No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Top-up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Pack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Unlimited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Pack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Pack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26328" y="4365422"/>
            <a:ext cx="1400651" cy="19852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Vodafone-Idea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26328" y="4563949"/>
            <a:ext cx="1400651" cy="18145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050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Talk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Validity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23897" y="4372893"/>
            <a:ext cx="1454739" cy="18317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23897" y="4560377"/>
            <a:ext cx="1454739" cy="180721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Talk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Validity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57322" y="4561589"/>
            <a:ext cx="1383716" cy="180721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endParaRPr lang="en-US" sz="105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Talk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Validity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06487" y="4567600"/>
            <a:ext cx="1436890" cy="180721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Talk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05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Validity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57321" y="4382057"/>
            <a:ext cx="1383717" cy="19852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Bsnl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06487" y="4366230"/>
            <a:ext cx="1436889" cy="19772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5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Airtel</a:t>
            </a:r>
          </a:p>
        </p:txBody>
      </p:sp>
      <p:cxnSp>
        <p:nvCxnSpPr>
          <p:cNvPr id="40" name="Straight Connector 39"/>
          <p:cNvCxnSpPr>
            <a:stCxn id="26" idx="1"/>
          </p:cNvCxnSpPr>
          <p:nvPr/>
        </p:nvCxnSpPr>
        <p:spPr>
          <a:xfrm flipH="1" flipV="1">
            <a:off x="3059203" y="3100795"/>
            <a:ext cx="5225724" cy="1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075494" y="3100795"/>
            <a:ext cx="4413" cy="128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7" idx="0"/>
          </p:cNvCxnSpPr>
          <p:nvPr/>
        </p:nvCxnSpPr>
        <p:spPr>
          <a:xfrm>
            <a:off x="5149179" y="3121326"/>
            <a:ext cx="1" cy="12607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3" idx="0"/>
          </p:cNvCxnSpPr>
          <p:nvPr/>
        </p:nvCxnSpPr>
        <p:spPr>
          <a:xfrm>
            <a:off x="7051266" y="3116148"/>
            <a:ext cx="1" cy="1256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2"/>
            <a:endCxn id="21" idx="0"/>
          </p:cNvCxnSpPr>
          <p:nvPr/>
        </p:nvCxnSpPr>
        <p:spPr>
          <a:xfrm flipH="1">
            <a:off x="9005954" y="1546341"/>
            <a:ext cx="1" cy="4911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8" idx="1"/>
          </p:cNvCxnSpPr>
          <p:nvPr/>
        </p:nvCxnSpPr>
        <p:spPr>
          <a:xfrm>
            <a:off x="7468026" y="1150274"/>
            <a:ext cx="837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566297" y="1467234"/>
            <a:ext cx="73804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94929" y="1467234"/>
            <a:ext cx="996599" cy="88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191528" y="11134"/>
            <a:ext cx="393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Class Diagram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005953" y="3842694"/>
            <a:ext cx="0" cy="5227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83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960" y="1384918"/>
            <a:ext cx="10353761" cy="3755254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2060"/>
                </a:solidFill>
              </a:rPr>
              <a:t>Thank You</a:t>
            </a:r>
            <a:r>
              <a:rPr lang="en-US" sz="8800" dirty="0" smtClean="0">
                <a:solidFill>
                  <a:schemeClr val="tx2"/>
                </a:solidFill>
              </a:rPr>
              <a:t/>
            </a:r>
            <a:br>
              <a:rPr lang="en-US" sz="8800" dirty="0" smtClean="0">
                <a:solidFill>
                  <a:schemeClr val="tx2"/>
                </a:solidFill>
              </a:rPr>
            </a:br>
            <a:r>
              <a:rPr lang="en-US" sz="8800" dirty="0" smtClean="0">
                <a:solidFill>
                  <a:srgbClr val="002060"/>
                </a:solidFill>
              </a:rPr>
              <a:t>?</a:t>
            </a:r>
            <a:endParaRPr lang="en-US" sz="8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3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272</TotalTime>
  <Words>222</Words>
  <Application>Microsoft Office PowerPoint</Application>
  <PresentationFormat>Custom</PresentationFormat>
  <Paragraphs>121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 mobile Recharge  Application</vt:lpstr>
      <vt:lpstr>Content</vt:lpstr>
      <vt:lpstr>INTRODUCTION</vt:lpstr>
      <vt:lpstr>Technology used</vt:lpstr>
      <vt:lpstr>PowerPoint Presentation</vt:lpstr>
      <vt:lpstr>PowerPoint Presentation</vt:lpstr>
      <vt:lpstr>PowerPoint Presentation</vt:lpstr>
      <vt:lpstr>Thank You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Recharge of Prepaid Mobile Phones</dc:title>
  <dc:creator>user</dc:creator>
  <cp:lastModifiedBy>Admin</cp:lastModifiedBy>
  <cp:revision>62</cp:revision>
  <dcterms:created xsi:type="dcterms:W3CDTF">2022-02-09T16:58:07Z</dcterms:created>
  <dcterms:modified xsi:type="dcterms:W3CDTF">2022-02-14T20:38:21Z</dcterms:modified>
</cp:coreProperties>
</file>