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41" y="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9A00-DF98-40C7-9554-4C57739B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41EC4-485D-4825-9327-74915455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A759-48EF-4C48-9A5C-B766CFE0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7401-1927-41FD-BAA7-2B9A0168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C533-6C0C-46B9-823E-153675AF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9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F558-F7E4-4EA2-9E3C-C925B1FA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C7035-DE05-4704-877F-84F321E7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AC95-4E05-48EA-828B-1BC3FAFB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8382-62BD-45EE-BC3A-E74F2C5A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8F34-F50C-4A69-BE4D-AA7484CC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8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B925A-B520-4824-865A-67E752503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E094A-B2C6-44BB-B28C-5219D290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007D-280E-40C1-909D-EB7D72F3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E087-87DE-43AF-8800-C8322A72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56D9-6764-4EDA-B643-8E6E4BB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1033-1B8E-4604-9874-6C14F668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9152-0FC3-4692-9ABD-DBB77194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8CA7-2425-43DB-9104-5848F590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D1CB-C00E-4D81-89D8-E706D82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48AC-3B54-4C18-A3A2-D7A1800B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3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9E5F-447C-4967-8A09-04166024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54C23-3AA8-424E-A7AC-E8562052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FF94-623E-4F86-8CEA-570DA35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0E19-EFA9-4252-9F2C-8FF774B8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B6F5-565C-4A43-9626-882907C5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71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F1AE-346E-468E-BB2A-E49A6FE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189F-19E4-42B8-B307-5E2098A8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02D9E-2594-4E9D-9296-50271F7C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AEDA-86FD-43C3-972F-A5F6A8A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98D46-336A-4EF7-81D3-C6D300EF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9C6A-8C75-4A36-8DBA-E92F55EF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8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B406-DA18-4170-AD23-E14FB756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7166-2225-4B31-A03B-D1B5C413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F2550-0463-403C-98B9-06F60AD8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7EC46-2F4A-4AED-8C94-6F336758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5AFA9-48B2-4ED9-A8FF-FDC19C8F5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1D299-FE8B-4A55-AAD9-0ABF8033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4A217-BCE8-4D54-8965-89F7B5F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92EDB-73A1-45C7-AEFE-54C7F1E4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0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8A76-0DC3-4D53-B10C-CA2351E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B4E43-03FA-4641-BC04-AB5BC3AB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6635-E570-4250-B362-09E3A857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B075A-F98A-423E-A782-8768D61D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30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1D70F-2145-41DD-8CD8-4022679A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7C4F-E10A-4443-9297-A805F4D1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6BB2A-184C-4C20-A3AD-9C89584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7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02A-65BF-4A22-B64D-72DF819A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11C6-E632-4BD7-8F9A-8087764A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C38A-44E5-4688-9F2B-B4D83F93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151D-6EF9-48B0-94BB-6E5D6D30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D5119-CA75-4436-86B1-1E967299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9FAE-C23F-4376-8944-5130D14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0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20FB-01BE-49F5-8176-2966BA07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4696D-B07A-4437-9815-E72B985B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C95EC-3CDC-46AA-A04D-714D1791C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DB64-6F9A-42BC-9036-A032ED48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38990-374E-4156-8AE6-21DF47A2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5B736-6B6C-47E8-9D6D-61541AD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8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E45E5-F5ED-41C3-8F4D-28FAC6C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D52EE-F75A-4F9C-9241-D8742735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C575-064B-41FC-B22B-E7CC8BE13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E4FC-894C-49F0-AF82-97C476A4DD99}" type="datetimeFigureOut">
              <a:rPr lang="en-SG" smtClean="0"/>
              <a:t>21/9/2018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7CEB-07E0-493B-8E6D-B7CB118E3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66B7-DA69-4A6A-BDD4-9B9E39D94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80FE-FD5A-4728-AB9E-E31133E63E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7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71D1CC8-6D53-47E7-B998-BB7ABF58F125}"/>
              </a:ext>
            </a:extLst>
          </p:cNvPr>
          <p:cNvGrpSpPr/>
          <p:nvPr/>
        </p:nvGrpSpPr>
        <p:grpSpPr>
          <a:xfrm>
            <a:off x="1262802" y="215154"/>
            <a:ext cx="10640699" cy="6269898"/>
            <a:chOff x="1262802" y="215154"/>
            <a:chExt cx="10640699" cy="62698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D9ECFF-3DF8-426A-B0B0-43592C1F971F}"/>
                </a:ext>
              </a:extLst>
            </p:cNvPr>
            <p:cNvGrpSpPr/>
            <p:nvPr/>
          </p:nvGrpSpPr>
          <p:grpSpPr>
            <a:xfrm>
              <a:off x="3181657" y="513432"/>
              <a:ext cx="8001407" cy="5540189"/>
              <a:chOff x="2981174" y="503653"/>
              <a:chExt cx="8001407" cy="55401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A6416D-9DAE-46AF-B432-EF148E813553}"/>
                  </a:ext>
                </a:extLst>
              </p:cNvPr>
              <p:cNvSpPr/>
              <p:nvPr/>
            </p:nvSpPr>
            <p:spPr>
              <a:xfrm rot="16200000">
                <a:off x="6715383" y="221672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E77B40-D6EC-4EB3-B0E3-0A2F853ADC0A}"/>
                  </a:ext>
                </a:extLst>
              </p:cNvPr>
              <p:cNvSpPr/>
              <p:nvPr/>
            </p:nvSpPr>
            <p:spPr>
              <a:xfrm rot="16200000">
                <a:off x="6715384" y="362738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5EDC7A-04F0-44B0-8D32-82E8078BCDD7}"/>
                  </a:ext>
                </a:extLst>
              </p:cNvPr>
              <p:cNvSpPr/>
              <p:nvPr/>
            </p:nvSpPr>
            <p:spPr>
              <a:xfrm rot="16200000">
                <a:off x="6715385" y="-165317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8CAB52-4AB1-424E-BE0E-A641EBC58769}"/>
                  </a:ext>
                </a:extLst>
              </p:cNvPr>
              <p:cNvSpPr/>
              <p:nvPr/>
            </p:nvSpPr>
            <p:spPr>
              <a:xfrm>
                <a:off x="2981174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9B4B39-2218-4C3F-88A0-FCE22374059E}"/>
                  </a:ext>
                </a:extLst>
              </p:cNvPr>
              <p:cNvSpPr/>
              <p:nvPr/>
            </p:nvSpPr>
            <p:spPr>
              <a:xfrm>
                <a:off x="10496857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C6037BD4-3FF4-4F04-9AF1-BD60FCB047E2}"/>
                </a:ext>
              </a:extLst>
            </p:cNvPr>
            <p:cNvSpPr/>
            <p:nvPr/>
          </p:nvSpPr>
          <p:spPr>
            <a:xfrm>
              <a:off x="1262802" y="255397"/>
              <a:ext cx="485724" cy="622965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774FCC-CF00-4DA2-9B7C-FD4752D7CB62}"/>
                </a:ext>
              </a:extLst>
            </p:cNvPr>
            <p:cNvSpPr/>
            <p:nvPr/>
          </p:nvSpPr>
          <p:spPr>
            <a:xfrm rot="10800000">
              <a:off x="11417777" y="215154"/>
              <a:ext cx="485724" cy="622965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ECA-D58D-4ABD-AE64-48BF7B4236C1}"/>
                </a:ext>
              </a:extLst>
            </p:cNvPr>
            <p:cNvSpPr/>
            <p:nvPr/>
          </p:nvSpPr>
          <p:spPr>
            <a:xfrm>
              <a:off x="2053736" y="584486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“Eminem”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1428C9-8C68-4F17-B116-166F13B8EEC6}"/>
                </a:ext>
              </a:extLst>
            </p:cNvPr>
            <p:cNvSpPr/>
            <p:nvPr/>
          </p:nvSpPr>
          <p:spPr>
            <a:xfrm>
              <a:off x="2053735" y="2464557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</a:t>
              </a:r>
              <a:r>
                <a:rPr lang="en-SG" dirty="0" err="1"/>
                <a:t>Rihana</a:t>
              </a:r>
              <a:r>
                <a:rPr lang="en-SG" dirty="0"/>
                <a:t>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E83F38-E8EF-4496-B327-6B2CAA153423}"/>
                </a:ext>
              </a:extLst>
            </p:cNvPr>
            <p:cNvSpPr/>
            <p:nvPr/>
          </p:nvSpPr>
          <p:spPr>
            <a:xfrm>
              <a:off x="2053734" y="4510623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“Drake”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AAB8B9-C3F4-439C-A61D-CD99201BFBEB}"/>
                </a:ext>
              </a:extLst>
            </p:cNvPr>
            <p:cNvSpPr txBox="1"/>
            <p:nvPr/>
          </p:nvSpPr>
          <p:spPr>
            <a:xfrm>
              <a:off x="6317672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50C77D-FFD2-4761-9064-6EE97458F8F1}"/>
                </a:ext>
              </a:extLst>
            </p:cNvPr>
            <p:cNvSpPr txBox="1"/>
            <p:nvPr/>
          </p:nvSpPr>
          <p:spPr>
            <a:xfrm>
              <a:off x="1926595" y="223089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u="sng" dirty="0"/>
                <a:t>Keys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13C5C8-6AE4-4048-B867-C38B9B733A2C}"/>
                </a:ext>
              </a:extLst>
            </p:cNvPr>
            <p:cNvSpPr txBox="1"/>
            <p:nvPr/>
          </p:nvSpPr>
          <p:spPr>
            <a:xfrm>
              <a:off x="7152205" y="223089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u="sng" dirty="0"/>
                <a:t>Values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9CA31D-F77A-4D93-9926-E4474FCFEE3A}"/>
                </a:ext>
              </a:extLst>
            </p:cNvPr>
            <p:cNvSpPr/>
            <p:nvPr/>
          </p:nvSpPr>
          <p:spPr>
            <a:xfrm>
              <a:off x="5957049" y="747992"/>
              <a:ext cx="2337343" cy="779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FF901-66B7-430E-80F9-278758BABB78}"/>
                </a:ext>
              </a:extLst>
            </p:cNvPr>
            <p:cNvSpPr/>
            <p:nvPr/>
          </p:nvSpPr>
          <p:spPr>
            <a:xfrm>
              <a:off x="5957049" y="2590647"/>
              <a:ext cx="2337343" cy="779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7D4B7E-1F74-4F74-A8EC-04D00C6DE338}"/>
                </a:ext>
              </a:extLst>
            </p:cNvPr>
            <p:cNvSpPr/>
            <p:nvPr/>
          </p:nvSpPr>
          <p:spPr>
            <a:xfrm>
              <a:off x="5957049" y="4543318"/>
              <a:ext cx="2337343" cy="779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9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CE8927-0EC6-4C1A-9B5A-AC0E029D1B1E}"/>
              </a:ext>
            </a:extLst>
          </p:cNvPr>
          <p:cNvGrpSpPr/>
          <p:nvPr/>
        </p:nvGrpSpPr>
        <p:grpSpPr>
          <a:xfrm>
            <a:off x="1262802" y="215154"/>
            <a:ext cx="10640699" cy="6269898"/>
            <a:chOff x="1262802" y="215154"/>
            <a:chExt cx="10640699" cy="62698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D9ECFF-3DF8-426A-B0B0-43592C1F971F}"/>
                </a:ext>
              </a:extLst>
            </p:cNvPr>
            <p:cNvGrpSpPr/>
            <p:nvPr/>
          </p:nvGrpSpPr>
          <p:grpSpPr>
            <a:xfrm>
              <a:off x="3181657" y="513432"/>
              <a:ext cx="8001407" cy="5540189"/>
              <a:chOff x="2981174" y="503653"/>
              <a:chExt cx="8001407" cy="55401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A6416D-9DAE-46AF-B432-EF148E813553}"/>
                  </a:ext>
                </a:extLst>
              </p:cNvPr>
              <p:cNvSpPr/>
              <p:nvPr/>
            </p:nvSpPr>
            <p:spPr>
              <a:xfrm rot="16200000">
                <a:off x="6715383" y="221672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E77B40-D6EC-4EB3-B0E3-0A2F853ADC0A}"/>
                  </a:ext>
                </a:extLst>
              </p:cNvPr>
              <p:cNvSpPr/>
              <p:nvPr/>
            </p:nvSpPr>
            <p:spPr>
              <a:xfrm rot="16200000">
                <a:off x="6715384" y="362738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5EDC7A-04F0-44B0-8D32-82E8078BCDD7}"/>
                  </a:ext>
                </a:extLst>
              </p:cNvPr>
              <p:cNvSpPr/>
              <p:nvPr/>
            </p:nvSpPr>
            <p:spPr>
              <a:xfrm rot="16200000">
                <a:off x="6715385" y="-165317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8CAB52-4AB1-424E-BE0E-A641EBC58769}"/>
                  </a:ext>
                </a:extLst>
              </p:cNvPr>
              <p:cNvSpPr/>
              <p:nvPr/>
            </p:nvSpPr>
            <p:spPr>
              <a:xfrm>
                <a:off x="2981174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9B4B39-2218-4C3F-88A0-FCE22374059E}"/>
                  </a:ext>
                </a:extLst>
              </p:cNvPr>
              <p:cNvSpPr/>
              <p:nvPr/>
            </p:nvSpPr>
            <p:spPr>
              <a:xfrm>
                <a:off x="10496857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C6037BD4-3FF4-4F04-9AF1-BD60FCB047E2}"/>
                </a:ext>
              </a:extLst>
            </p:cNvPr>
            <p:cNvSpPr/>
            <p:nvPr/>
          </p:nvSpPr>
          <p:spPr>
            <a:xfrm>
              <a:off x="1262802" y="255397"/>
              <a:ext cx="485724" cy="622965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774FCC-CF00-4DA2-9B7C-FD4752D7CB62}"/>
                </a:ext>
              </a:extLst>
            </p:cNvPr>
            <p:cNvSpPr/>
            <p:nvPr/>
          </p:nvSpPr>
          <p:spPr>
            <a:xfrm rot="10800000">
              <a:off x="11417777" y="215154"/>
              <a:ext cx="485724" cy="622965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ECA-D58D-4ABD-AE64-48BF7B4236C1}"/>
                </a:ext>
              </a:extLst>
            </p:cNvPr>
            <p:cNvSpPr/>
            <p:nvPr/>
          </p:nvSpPr>
          <p:spPr>
            <a:xfrm>
              <a:off x="2053736" y="584486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“Eminem”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1428C9-8C68-4F17-B116-166F13B8EEC6}"/>
                </a:ext>
              </a:extLst>
            </p:cNvPr>
            <p:cNvSpPr/>
            <p:nvPr/>
          </p:nvSpPr>
          <p:spPr>
            <a:xfrm>
              <a:off x="2053735" y="2464557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</a:t>
              </a:r>
              <a:r>
                <a:rPr lang="en-SG" dirty="0" err="1"/>
                <a:t>Rihana</a:t>
              </a:r>
              <a:r>
                <a:rPr lang="en-SG" dirty="0"/>
                <a:t>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E83F38-E8EF-4496-B327-6B2CAA153423}"/>
                </a:ext>
              </a:extLst>
            </p:cNvPr>
            <p:cNvSpPr/>
            <p:nvPr/>
          </p:nvSpPr>
          <p:spPr>
            <a:xfrm>
              <a:off x="2053734" y="4510623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“Drake”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AAB8B9-C3F4-439C-A61D-CD99201BFBEB}"/>
                </a:ext>
              </a:extLst>
            </p:cNvPr>
            <p:cNvSpPr txBox="1"/>
            <p:nvPr/>
          </p:nvSpPr>
          <p:spPr>
            <a:xfrm>
              <a:off x="6317672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50C77D-FFD2-4761-9064-6EE97458F8F1}"/>
                </a:ext>
              </a:extLst>
            </p:cNvPr>
            <p:cNvSpPr txBox="1"/>
            <p:nvPr/>
          </p:nvSpPr>
          <p:spPr>
            <a:xfrm>
              <a:off x="1630761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u="sng" dirty="0"/>
                <a:t>Keys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13C5C8-6AE4-4048-B867-C38B9B733A2C}"/>
                </a:ext>
              </a:extLst>
            </p:cNvPr>
            <p:cNvSpPr txBox="1"/>
            <p:nvPr/>
          </p:nvSpPr>
          <p:spPr>
            <a:xfrm>
              <a:off x="6856371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u="sng" dirty="0"/>
                <a:t>Values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A1F9D2-D898-471C-AAEE-7AB8482192D8}"/>
                </a:ext>
              </a:extLst>
            </p:cNvPr>
            <p:cNvGrpSpPr/>
            <p:nvPr/>
          </p:nvGrpSpPr>
          <p:grpSpPr>
            <a:xfrm>
              <a:off x="4498655" y="4606691"/>
              <a:ext cx="5544668" cy="709026"/>
              <a:chOff x="4259053" y="777946"/>
              <a:chExt cx="5544668" cy="7090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501EF0-544D-496C-BFAF-271F9064C429}"/>
                  </a:ext>
                </a:extLst>
              </p:cNvPr>
              <p:cNvSpPr/>
              <p:nvPr/>
            </p:nvSpPr>
            <p:spPr>
              <a:xfrm>
                <a:off x="4259053" y="777946"/>
                <a:ext cx="97794" cy="7090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7E19C0-B5F0-48BE-BBA7-80FD0E5DE03C}"/>
                  </a:ext>
                </a:extLst>
              </p:cNvPr>
              <p:cNvSpPr/>
              <p:nvPr/>
            </p:nvSpPr>
            <p:spPr>
              <a:xfrm>
                <a:off x="9705927" y="777946"/>
                <a:ext cx="97794" cy="7090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DE678C-EE8F-426E-9FB7-D534DAB09347}"/>
                  </a:ext>
                </a:extLst>
              </p:cNvPr>
              <p:cNvSpPr/>
              <p:nvPr/>
            </p:nvSpPr>
            <p:spPr>
              <a:xfrm rot="16200000">
                <a:off x="6987349" y="-1271128"/>
                <a:ext cx="127597" cy="5388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4386A3-2F69-4D74-9E41-3460C7CB91C3}"/>
                </a:ext>
              </a:extLst>
            </p:cNvPr>
            <p:cNvSpPr/>
            <p:nvPr/>
          </p:nvSpPr>
          <p:spPr>
            <a:xfrm>
              <a:off x="4831162" y="4597939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“In My feelings”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D90013-C77D-407E-9A3E-D49437B046F5}"/>
                </a:ext>
              </a:extLst>
            </p:cNvPr>
            <p:cNvSpPr/>
            <p:nvPr/>
          </p:nvSpPr>
          <p:spPr>
            <a:xfrm>
              <a:off x="7775255" y="4606691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“God’s Plan”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AB3ED4-6DA2-45DD-9C63-5508A69A9288}"/>
                </a:ext>
              </a:extLst>
            </p:cNvPr>
            <p:cNvGrpSpPr/>
            <p:nvPr/>
          </p:nvGrpSpPr>
          <p:grpSpPr>
            <a:xfrm>
              <a:off x="4379670" y="760765"/>
              <a:ext cx="5544668" cy="717778"/>
              <a:chOff x="4498655" y="2597826"/>
              <a:chExt cx="5544668" cy="71777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B6D8814-D38B-49D0-A939-61A903D33EA1}"/>
                  </a:ext>
                </a:extLst>
              </p:cNvPr>
              <p:cNvGrpSpPr/>
              <p:nvPr/>
            </p:nvGrpSpPr>
            <p:grpSpPr>
              <a:xfrm>
                <a:off x="4498655" y="2606578"/>
                <a:ext cx="5544668" cy="709026"/>
                <a:chOff x="4259053" y="777946"/>
                <a:chExt cx="5544668" cy="70902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DDF3EB-85FF-4BA8-97AB-04A4F1101E4D}"/>
                    </a:ext>
                  </a:extLst>
                </p:cNvPr>
                <p:cNvSpPr/>
                <p:nvPr/>
              </p:nvSpPr>
              <p:spPr>
                <a:xfrm>
                  <a:off x="4259053" y="777946"/>
                  <a:ext cx="97794" cy="7090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A5FD04E-D7ED-487D-B497-67EC003F357B}"/>
                    </a:ext>
                  </a:extLst>
                </p:cNvPr>
                <p:cNvSpPr/>
                <p:nvPr/>
              </p:nvSpPr>
              <p:spPr>
                <a:xfrm>
                  <a:off x="9705927" y="777946"/>
                  <a:ext cx="97794" cy="7090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162002A-95BD-4977-B2C4-23B5DEF97D80}"/>
                    </a:ext>
                  </a:extLst>
                </p:cNvPr>
                <p:cNvSpPr/>
                <p:nvPr/>
              </p:nvSpPr>
              <p:spPr>
                <a:xfrm rot="16200000">
                  <a:off x="6987349" y="-1271128"/>
                  <a:ext cx="127597" cy="5388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921659-CA04-40BC-B032-DE53298FB6B6}"/>
                  </a:ext>
                </a:extLst>
              </p:cNvPr>
              <p:cNvSpPr/>
              <p:nvPr/>
            </p:nvSpPr>
            <p:spPr>
              <a:xfrm>
                <a:off x="4831162" y="2597826"/>
                <a:ext cx="1638096" cy="485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“Rap God”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F83970-CA56-470F-8876-B6D4A229A220}"/>
                  </a:ext>
                </a:extLst>
              </p:cNvPr>
              <p:cNvSpPr/>
              <p:nvPr/>
            </p:nvSpPr>
            <p:spPr>
              <a:xfrm>
                <a:off x="7897902" y="2597826"/>
                <a:ext cx="1638096" cy="485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“Love the way you lie”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F2DE3E-A38A-4D43-996C-8F9219F384D7}"/>
                </a:ext>
              </a:extLst>
            </p:cNvPr>
            <p:cNvGrpSpPr/>
            <p:nvPr/>
          </p:nvGrpSpPr>
          <p:grpSpPr>
            <a:xfrm>
              <a:off x="4651055" y="2737572"/>
              <a:ext cx="5544668" cy="730432"/>
              <a:chOff x="4498655" y="2585172"/>
              <a:chExt cx="5544668" cy="73043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FA7663-997D-4C29-8211-EE3A2F3E6ADE}"/>
                  </a:ext>
                </a:extLst>
              </p:cNvPr>
              <p:cNvGrpSpPr/>
              <p:nvPr/>
            </p:nvGrpSpPr>
            <p:grpSpPr>
              <a:xfrm>
                <a:off x="4498655" y="2606578"/>
                <a:ext cx="5544668" cy="709026"/>
                <a:chOff x="4259053" y="777946"/>
                <a:chExt cx="5544668" cy="70902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53CA20A-9B0F-48CC-B797-61BF65F34AAF}"/>
                    </a:ext>
                  </a:extLst>
                </p:cNvPr>
                <p:cNvSpPr/>
                <p:nvPr/>
              </p:nvSpPr>
              <p:spPr>
                <a:xfrm>
                  <a:off x="4259053" y="777946"/>
                  <a:ext cx="97794" cy="7090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76C7A4-ABB6-49AB-B557-978E3DC6E1D8}"/>
                    </a:ext>
                  </a:extLst>
                </p:cNvPr>
                <p:cNvSpPr/>
                <p:nvPr/>
              </p:nvSpPr>
              <p:spPr>
                <a:xfrm>
                  <a:off x="9705927" y="777946"/>
                  <a:ext cx="97794" cy="7090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AD54D52-CC07-4614-AD0C-85560E38DD65}"/>
                    </a:ext>
                  </a:extLst>
                </p:cNvPr>
                <p:cNvSpPr/>
                <p:nvPr/>
              </p:nvSpPr>
              <p:spPr>
                <a:xfrm rot="16200000">
                  <a:off x="6987349" y="-1271128"/>
                  <a:ext cx="127597" cy="5388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06E543B-8B58-41FF-9903-AB6A324D20D9}"/>
                  </a:ext>
                </a:extLst>
              </p:cNvPr>
              <p:cNvSpPr/>
              <p:nvPr/>
            </p:nvSpPr>
            <p:spPr>
              <a:xfrm>
                <a:off x="4831162" y="2597826"/>
                <a:ext cx="1638096" cy="485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“Umbrella”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84DCA91-F31B-4182-B793-B9564F37D048}"/>
                  </a:ext>
                </a:extLst>
              </p:cNvPr>
              <p:cNvSpPr/>
              <p:nvPr/>
            </p:nvSpPr>
            <p:spPr>
              <a:xfrm>
                <a:off x="7622855" y="2585172"/>
                <a:ext cx="1638096" cy="485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“Love the way you lie”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2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702E72-8CA2-47AB-BB66-334ECA928576}"/>
              </a:ext>
            </a:extLst>
          </p:cNvPr>
          <p:cNvGrpSpPr/>
          <p:nvPr/>
        </p:nvGrpSpPr>
        <p:grpSpPr>
          <a:xfrm>
            <a:off x="687837" y="215154"/>
            <a:ext cx="11215664" cy="6268773"/>
            <a:chOff x="687837" y="215154"/>
            <a:chExt cx="11215664" cy="62687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D9ECFF-3DF8-426A-B0B0-43592C1F971F}"/>
                </a:ext>
              </a:extLst>
            </p:cNvPr>
            <p:cNvGrpSpPr/>
            <p:nvPr/>
          </p:nvGrpSpPr>
          <p:grpSpPr>
            <a:xfrm>
              <a:off x="3181657" y="513432"/>
              <a:ext cx="8001407" cy="5540189"/>
              <a:chOff x="2981174" y="503653"/>
              <a:chExt cx="8001407" cy="55401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A6416D-9DAE-46AF-B432-EF148E813553}"/>
                  </a:ext>
                </a:extLst>
              </p:cNvPr>
              <p:cNvSpPr/>
              <p:nvPr/>
            </p:nvSpPr>
            <p:spPr>
              <a:xfrm rot="16200000">
                <a:off x="6715383" y="221672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E77B40-D6EC-4EB3-B0E3-0A2F853ADC0A}"/>
                  </a:ext>
                </a:extLst>
              </p:cNvPr>
              <p:cNvSpPr/>
              <p:nvPr/>
            </p:nvSpPr>
            <p:spPr>
              <a:xfrm rot="16200000">
                <a:off x="6715383" y="-467797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8CAB52-4AB1-424E-BE0E-A641EBC58769}"/>
                  </a:ext>
                </a:extLst>
              </p:cNvPr>
              <p:cNvSpPr/>
              <p:nvPr/>
            </p:nvSpPr>
            <p:spPr>
              <a:xfrm>
                <a:off x="2981174" y="574707"/>
                <a:ext cx="485724" cy="546913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9B4B39-2218-4C3F-88A0-FCE22374059E}"/>
                  </a:ext>
                </a:extLst>
              </p:cNvPr>
              <p:cNvSpPr/>
              <p:nvPr/>
            </p:nvSpPr>
            <p:spPr>
              <a:xfrm>
                <a:off x="10496857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C6037BD4-3FF4-4F04-9AF1-BD60FCB047E2}"/>
                </a:ext>
              </a:extLst>
            </p:cNvPr>
            <p:cNvSpPr/>
            <p:nvPr/>
          </p:nvSpPr>
          <p:spPr>
            <a:xfrm>
              <a:off x="687837" y="254272"/>
              <a:ext cx="485724" cy="622965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774FCC-CF00-4DA2-9B7C-FD4752D7CB62}"/>
                </a:ext>
              </a:extLst>
            </p:cNvPr>
            <p:cNvSpPr/>
            <p:nvPr/>
          </p:nvSpPr>
          <p:spPr>
            <a:xfrm rot="10800000">
              <a:off x="11417777" y="215154"/>
              <a:ext cx="485724" cy="622965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ECA-D58D-4ABD-AE64-48BF7B4236C1}"/>
                </a:ext>
              </a:extLst>
            </p:cNvPr>
            <p:cNvSpPr/>
            <p:nvPr/>
          </p:nvSpPr>
          <p:spPr>
            <a:xfrm>
              <a:off x="2007106" y="1218052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“Eminem”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E83F38-E8EF-4496-B327-6B2CAA153423}"/>
                </a:ext>
              </a:extLst>
            </p:cNvPr>
            <p:cNvSpPr/>
            <p:nvPr/>
          </p:nvSpPr>
          <p:spPr>
            <a:xfrm>
              <a:off x="2004835" y="4283960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“Drake”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AAB8B9-C3F4-439C-A61D-CD99201BFBEB}"/>
                </a:ext>
              </a:extLst>
            </p:cNvPr>
            <p:cNvSpPr txBox="1"/>
            <p:nvPr/>
          </p:nvSpPr>
          <p:spPr>
            <a:xfrm>
              <a:off x="6317672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50C77D-FFD2-4761-9064-6EE97458F8F1}"/>
                </a:ext>
              </a:extLst>
            </p:cNvPr>
            <p:cNvSpPr txBox="1"/>
            <p:nvPr/>
          </p:nvSpPr>
          <p:spPr>
            <a:xfrm>
              <a:off x="1630761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u="sng" dirty="0"/>
                <a:t>Keys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13C5C8-6AE4-4048-B867-C38B9B733A2C}"/>
                </a:ext>
              </a:extLst>
            </p:cNvPr>
            <p:cNvSpPr txBox="1"/>
            <p:nvPr/>
          </p:nvSpPr>
          <p:spPr>
            <a:xfrm>
              <a:off x="6856371" y="215154"/>
              <a:ext cx="137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u="sng" dirty="0"/>
                <a:t>Values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FD1D48-702D-41F3-A09C-0A33EED12C36}"/>
                </a:ext>
              </a:extLst>
            </p:cNvPr>
            <p:cNvGrpSpPr/>
            <p:nvPr/>
          </p:nvGrpSpPr>
          <p:grpSpPr>
            <a:xfrm>
              <a:off x="5149001" y="796719"/>
              <a:ext cx="4398237" cy="1960565"/>
              <a:chOff x="2981174" y="503653"/>
              <a:chExt cx="8001407" cy="55401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5643EB-43AF-434D-B3A4-0E454532B664}"/>
                  </a:ext>
                </a:extLst>
              </p:cNvPr>
              <p:cNvSpPr/>
              <p:nvPr/>
            </p:nvSpPr>
            <p:spPr>
              <a:xfrm rot="16200000">
                <a:off x="6715383" y="221672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A03AFD-3805-43AB-8887-E42E1DA2C0B7}"/>
                  </a:ext>
                </a:extLst>
              </p:cNvPr>
              <p:cNvSpPr/>
              <p:nvPr/>
            </p:nvSpPr>
            <p:spPr>
              <a:xfrm rot="16200000">
                <a:off x="6669740" y="-705677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EA6537D-E5F1-4145-9821-0FB3EC6F8608}"/>
                  </a:ext>
                </a:extLst>
              </p:cNvPr>
              <p:cNvSpPr/>
              <p:nvPr/>
            </p:nvSpPr>
            <p:spPr>
              <a:xfrm>
                <a:off x="2981174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7761E6-577C-4428-AAF0-DFBD27C7E6F0}"/>
                  </a:ext>
                </a:extLst>
              </p:cNvPr>
              <p:cNvSpPr/>
              <p:nvPr/>
            </p:nvSpPr>
            <p:spPr>
              <a:xfrm>
                <a:off x="10496857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BAA1C3-4C36-4E9B-916D-F1096D97F78E}"/>
                </a:ext>
              </a:extLst>
            </p:cNvPr>
            <p:cNvGrpSpPr/>
            <p:nvPr/>
          </p:nvGrpSpPr>
          <p:grpSpPr>
            <a:xfrm>
              <a:off x="5149001" y="3488215"/>
              <a:ext cx="4398237" cy="1960565"/>
              <a:chOff x="2981174" y="503653"/>
              <a:chExt cx="8001407" cy="55401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73896F-5FAD-463E-8D51-663A1AA9F3D1}"/>
                  </a:ext>
                </a:extLst>
              </p:cNvPr>
              <p:cNvSpPr/>
              <p:nvPr/>
            </p:nvSpPr>
            <p:spPr>
              <a:xfrm rot="16200000">
                <a:off x="6715383" y="2216725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FB7C45-EBD3-4FDB-AA96-F88DB33C8877}"/>
                  </a:ext>
                </a:extLst>
              </p:cNvPr>
              <p:cNvSpPr/>
              <p:nvPr/>
            </p:nvSpPr>
            <p:spPr>
              <a:xfrm rot="16200000">
                <a:off x="6669740" y="-705677"/>
                <a:ext cx="485724" cy="716850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46D867-C33F-47D2-A096-3239EFFEC4D5}"/>
                  </a:ext>
                </a:extLst>
              </p:cNvPr>
              <p:cNvSpPr/>
              <p:nvPr/>
            </p:nvSpPr>
            <p:spPr>
              <a:xfrm>
                <a:off x="2981174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B7D7E1D-82D9-4812-A8A7-B96748B6DF4A}"/>
                  </a:ext>
                </a:extLst>
              </p:cNvPr>
              <p:cNvSpPr/>
              <p:nvPr/>
            </p:nvSpPr>
            <p:spPr>
              <a:xfrm>
                <a:off x="10496857" y="503653"/>
                <a:ext cx="485724" cy="55401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3819C7-163F-4A6A-BF8E-5BCAD633DD82}"/>
                </a:ext>
              </a:extLst>
            </p:cNvPr>
            <p:cNvSpPr/>
            <p:nvPr/>
          </p:nvSpPr>
          <p:spPr>
            <a:xfrm>
              <a:off x="2004835" y="1218052"/>
              <a:ext cx="1613645" cy="1031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“Eminem”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80053D-364F-47D0-AB83-19E6C29E9A4D}"/>
                </a:ext>
              </a:extLst>
            </p:cNvPr>
            <p:cNvSpPr/>
            <p:nvPr/>
          </p:nvSpPr>
          <p:spPr>
            <a:xfrm>
              <a:off x="4233870" y="874283"/>
              <a:ext cx="1182125" cy="6117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“2018”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63C88C9-5138-4657-A4D7-A47627704474}"/>
                </a:ext>
              </a:extLst>
            </p:cNvPr>
            <p:cNvSpPr/>
            <p:nvPr/>
          </p:nvSpPr>
          <p:spPr>
            <a:xfrm>
              <a:off x="4233870" y="3599392"/>
              <a:ext cx="1182125" cy="6117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“2018”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F78ED5-E782-4950-9015-968B898B2C97}"/>
                </a:ext>
              </a:extLst>
            </p:cNvPr>
            <p:cNvSpPr/>
            <p:nvPr/>
          </p:nvSpPr>
          <p:spPr>
            <a:xfrm>
              <a:off x="4233870" y="1865885"/>
              <a:ext cx="1182125" cy="6117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“2017”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09DD39-0906-4DCF-9033-6DFBA31796FF}"/>
                </a:ext>
              </a:extLst>
            </p:cNvPr>
            <p:cNvSpPr/>
            <p:nvPr/>
          </p:nvSpPr>
          <p:spPr>
            <a:xfrm>
              <a:off x="4233870" y="4605620"/>
              <a:ext cx="1182125" cy="6117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“2017”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C7F1E5F-93D4-4699-A6AA-59EEAF6A919A}"/>
                </a:ext>
              </a:extLst>
            </p:cNvPr>
            <p:cNvSpPr/>
            <p:nvPr/>
          </p:nvSpPr>
          <p:spPr>
            <a:xfrm>
              <a:off x="5588824" y="926696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“Lucky You”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C17807F-31D0-4247-9F86-6D0682489E45}"/>
                </a:ext>
              </a:extLst>
            </p:cNvPr>
            <p:cNvSpPr/>
            <p:nvPr/>
          </p:nvSpPr>
          <p:spPr>
            <a:xfrm>
              <a:off x="7384472" y="926696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“Kamikaze”</a:t>
              </a: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1FE617D2-7863-4756-BDB7-0B232CA2BCE5}"/>
                </a:ext>
              </a:extLst>
            </p:cNvPr>
            <p:cNvSpPr/>
            <p:nvPr/>
          </p:nvSpPr>
          <p:spPr>
            <a:xfrm>
              <a:off x="3951701" y="778311"/>
              <a:ext cx="266994" cy="184018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F1F1E0BC-8871-4875-B49F-9ABEAFDD04E1}"/>
                </a:ext>
              </a:extLst>
            </p:cNvPr>
            <p:cNvSpPr/>
            <p:nvPr/>
          </p:nvSpPr>
          <p:spPr>
            <a:xfrm rot="10800000">
              <a:off x="9830131" y="831154"/>
              <a:ext cx="266994" cy="184018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6A9A6D3A-D700-4A97-A176-2A2A5DD4534F}"/>
                </a:ext>
              </a:extLst>
            </p:cNvPr>
            <p:cNvSpPr/>
            <p:nvPr/>
          </p:nvSpPr>
          <p:spPr>
            <a:xfrm>
              <a:off x="3951701" y="3480789"/>
              <a:ext cx="266994" cy="184018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AE5CAC4-EBEE-434B-92A0-86A8F357436B}"/>
                </a:ext>
              </a:extLst>
            </p:cNvPr>
            <p:cNvSpPr/>
            <p:nvPr/>
          </p:nvSpPr>
          <p:spPr>
            <a:xfrm rot="10800000">
              <a:off x="9830131" y="3533632"/>
              <a:ext cx="266994" cy="1840185"/>
            </a:xfrm>
            <a:prstGeom prst="leftBrac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16C9CBF-E54B-4EAF-925B-993AD08323A8}"/>
                </a:ext>
              </a:extLst>
            </p:cNvPr>
            <p:cNvSpPr/>
            <p:nvPr/>
          </p:nvSpPr>
          <p:spPr>
            <a:xfrm>
              <a:off x="5588824" y="1886016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“River”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1F592F-87EF-4F5C-8551-17C4E0743A37}"/>
                </a:ext>
              </a:extLst>
            </p:cNvPr>
            <p:cNvSpPr/>
            <p:nvPr/>
          </p:nvSpPr>
          <p:spPr>
            <a:xfrm>
              <a:off x="7384704" y="1886016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“Like Home”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A583A7-9DFB-4982-8625-8676B8785E4F}"/>
                </a:ext>
              </a:extLst>
            </p:cNvPr>
            <p:cNvSpPr/>
            <p:nvPr/>
          </p:nvSpPr>
          <p:spPr>
            <a:xfrm>
              <a:off x="5588824" y="3612379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“”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A4AC38-4F2B-45E5-8039-70613EAA4457}"/>
                </a:ext>
              </a:extLst>
            </p:cNvPr>
            <p:cNvSpPr/>
            <p:nvPr/>
          </p:nvSpPr>
          <p:spPr>
            <a:xfrm>
              <a:off x="7461633" y="3612379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“River”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08D337C-9985-4719-9CE5-964D43289DD2}"/>
                </a:ext>
              </a:extLst>
            </p:cNvPr>
            <p:cNvSpPr/>
            <p:nvPr/>
          </p:nvSpPr>
          <p:spPr>
            <a:xfrm>
              <a:off x="5588824" y="4574947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“In my feelings”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1C23CD-833D-47B7-A71D-6D866460AAD9}"/>
                </a:ext>
              </a:extLst>
            </p:cNvPr>
            <p:cNvSpPr/>
            <p:nvPr/>
          </p:nvSpPr>
          <p:spPr>
            <a:xfrm>
              <a:off x="7461633" y="4574947"/>
              <a:ext cx="1638096" cy="485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“God’s Plan”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0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usiness having a conversation in smartphone">
            <a:extLst>
              <a:ext uri="{FF2B5EF4-FFF2-40B4-BE49-F238E27FC236}">
                <a16:creationId xmlns:a16="http://schemas.microsoft.com/office/drawing/2014/main" id="{4846DF56-5159-4B86-ABF2-83F87BBF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61" y="1228803"/>
            <a:ext cx="4131589" cy="51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siness having a conversation in smartphone">
            <a:extLst>
              <a:ext uri="{FF2B5EF4-FFF2-40B4-BE49-F238E27FC236}">
                <a16:creationId xmlns:a16="http://schemas.microsoft.com/office/drawing/2014/main" id="{C63985E0-9289-421B-BC5D-41D4D9FD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37129"/>
            <a:ext cx="3603015" cy="51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5DF29-61AA-4BFD-A5A1-4954B5CF1D06}"/>
              </a:ext>
            </a:extLst>
          </p:cNvPr>
          <p:cNvSpPr txBox="1"/>
          <p:nvPr/>
        </p:nvSpPr>
        <p:spPr>
          <a:xfrm>
            <a:off x="254000" y="151585"/>
            <a:ext cx="7066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Abadi" panose="020B0604020202020204" pitchFamily="34" charset="0"/>
                <a:cs typeface="Aharoni" panose="02010803020104030203" pitchFamily="2" charset="-79"/>
              </a:rPr>
              <a:t>Functions – An Analogy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6903A5-C49D-4B67-9BA5-C8D0A19D7C63}"/>
              </a:ext>
            </a:extLst>
          </p:cNvPr>
          <p:cNvSpPr/>
          <p:nvPr/>
        </p:nvSpPr>
        <p:spPr>
          <a:xfrm>
            <a:off x="4034118" y="1874836"/>
            <a:ext cx="2415580" cy="1017529"/>
          </a:xfrm>
          <a:prstGeom prst="rightArrow">
            <a:avLst>
              <a:gd name="adj1" fmla="val 50000"/>
              <a:gd name="adj2" fmla="val 2704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Hello , My name is Sam Smith 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F2DC0FD-2990-40F4-BBE6-365E92D8376D}"/>
              </a:ext>
            </a:extLst>
          </p:cNvPr>
          <p:cNvSpPr/>
          <p:nvPr/>
        </p:nvSpPr>
        <p:spPr>
          <a:xfrm>
            <a:off x="4890165" y="2737869"/>
            <a:ext cx="2840996" cy="1017529"/>
          </a:xfrm>
          <a:prstGeom prst="leftArrow">
            <a:avLst>
              <a:gd name="adj1" fmla="val 50000"/>
              <a:gd name="adj2" fmla="val 3622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Hello, Sam this is Ami from Bank of Taiwan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25BB7B-E58D-4D09-9460-7C243054D8A0}"/>
              </a:ext>
            </a:extLst>
          </p:cNvPr>
          <p:cNvSpPr/>
          <p:nvPr/>
        </p:nvSpPr>
        <p:spPr>
          <a:xfrm>
            <a:off x="3895083" y="3588678"/>
            <a:ext cx="2415580" cy="1241210"/>
          </a:xfrm>
          <a:prstGeom prst="rightArrow">
            <a:avLst>
              <a:gd name="adj1" fmla="val 50000"/>
              <a:gd name="adj2" fmla="val 2704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May I Know My bank balance?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FF7A035-B338-40D2-B234-184DF4CA818A}"/>
              </a:ext>
            </a:extLst>
          </p:cNvPr>
          <p:cNvSpPr/>
          <p:nvPr/>
        </p:nvSpPr>
        <p:spPr>
          <a:xfrm>
            <a:off x="4890165" y="4571502"/>
            <a:ext cx="2840996" cy="1110942"/>
          </a:xfrm>
          <a:prstGeom prst="leftArrow">
            <a:avLst>
              <a:gd name="adj1" fmla="val 50000"/>
              <a:gd name="adj2" fmla="val 4014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Sure, It is 600,450$ only.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3388DF-0CEA-4652-A718-102AC0FDC4E1}"/>
              </a:ext>
            </a:extLst>
          </p:cNvPr>
          <p:cNvSpPr/>
          <p:nvPr/>
        </p:nvSpPr>
        <p:spPr>
          <a:xfrm>
            <a:off x="3895083" y="5430224"/>
            <a:ext cx="2415580" cy="1241210"/>
          </a:xfrm>
          <a:prstGeom prst="rightArrow">
            <a:avLst>
              <a:gd name="adj1" fmla="val 50000"/>
              <a:gd name="adj2" fmla="val 2704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Ok Thanks… Bye.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ABAA-77E4-489F-849C-CAB6A36FE7A1}"/>
              </a:ext>
            </a:extLst>
          </p:cNvPr>
          <p:cNvSpPr txBox="1"/>
          <p:nvPr/>
        </p:nvSpPr>
        <p:spPr>
          <a:xfrm>
            <a:off x="1242019" y="859471"/>
            <a:ext cx="19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Sam Smith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3FC048-45A3-4444-9F2A-2D6E8DDE18F7}"/>
              </a:ext>
            </a:extLst>
          </p:cNvPr>
          <p:cNvSpPr txBox="1"/>
          <p:nvPr/>
        </p:nvSpPr>
        <p:spPr>
          <a:xfrm>
            <a:off x="8308109" y="859471"/>
            <a:ext cx="340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Ami, Bank of Taiwan </a:t>
            </a:r>
          </a:p>
        </p:txBody>
      </p:sp>
    </p:spTree>
    <p:extLst>
      <p:ext uri="{BB962C8B-B14F-4D97-AF65-F5344CB8AC3E}">
        <p14:creationId xmlns:p14="http://schemas.microsoft.com/office/powerpoint/2010/main" val="368204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13B5889-E932-413B-8B4C-F7AC5770ED04}"/>
              </a:ext>
            </a:extLst>
          </p:cNvPr>
          <p:cNvGrpSpPr/>
          <p:nvPr/>
        </p:nvGrpSpPr>
        <p:grpSpPr>
          <a:xfrm>
            <a:off x="607670" y="942559"/>
            <a:ext cx="11487875" cy="4277870"/>
            <a:chOff x="607670" y="942559"/>
            <a:chExt cx="11487875" cy="4277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3FF535-80B5-4E25-85B6-7CF607E48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075" y="2066080"/>
              <a:ext cx="6252621" cy="315434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0C71B2-C0D2-481C-85AF-6365A046086C}"/>
                </a:ext>
              </a:extLst>
            </p:cNvPr>
            <p:cNvCxnSpPr/>
            <p:nvPr/>
          </p:nvCxnSpPr>
          <p:spPr>
            <a:xfrm>
              <a:off x="1464197" y="1400537"/>
              <a:ext cx="1070659" cy="6944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B8741-38F1-4F19-B082-562369E57686}"/>
                </a:ext>
              </a:extLst>
            </p:cNvPr>
            <p:cNvSpPr txBox="1"/>
            <p:nvPr/>
          </p:nvSpPr>
          <p:spPr>
            <a:xfrm>
              <a:off x="607670" y="1031205"/>
              <a:ext cx="278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u="sng" dirty="0"/>
                <a:t>Def Keyword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1DEB39-5B5E-4764-B16A-0B4AD9C10DE4}"/>
                </a:ext>
              </a:extLst>
            </p:cNvPr>
            <p:cNvSpPr txBox="1"/>
            <p:nvPr/>
          </p:nvSpPr>
          <p:spPr>
            <a:xfrm>
              <a:off x="4540170" y="942559"/>
              <a:ext cx="278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u="sng" dirty="0"/>
                <a:t>Function Name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4B85D2-C087-424E-9089-F628CD9CF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206" y="1322408"/>
              <a:ext cx="761035" cy="821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E1CD56-0C9A-4282-A9AE-50C76E898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3694" y="1322408"/>
              <a:ext cx="761035" cy="821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BBFE79-317C-4A03-A231-5FCF93328ED5}"/>
                </a:ext>
              </a:extLst>
            </p:cNvPr>
            <p:cNvSpPr txBox="1"/>
            <p:nvPr/>
          </p:nvSpPr>
          <p:spPr>
            <a:xfrm>
              <a:off x="6936130" y="942559"/>
              <a:ext cx="278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u="sng" dirty="0"/>
                <a:t>Parameter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BEBBBC-99B1-4CD5-A46C-ADB7308474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5671" y="3588152"/>
              <a:ext cx="1967696" cy="61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E0446F-EA17-4C35-A5AC-354F71C4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671" y="4207397"/>
              <a:ext cx="1846162" cy="315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0687E0-417B-4527-9CFD-642B07D02EE8}"/>
                </a:ext>
              </a:extLst>
            </p:cNvPr>
            <p:cNvSpPr txBox="1"/>
            <p:nvPr/>
          </p:nvSpPr>
          <p:spPr>
            <a:xfrm>
              <a:off x="9311833" y="3951307"/>
              <a:ext cx="278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u="sng" dirty="0"/>
                <a:t>Return Value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91577D-23F0-47D7-8672-BE91AA41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4263" y="3634451"/>
              <a:ext cx="1637818" cy="5569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94112-4936-45CA-ACBE-DEEFD49DC5E1}"/>
                </a:ext>
              </a:extLst>
            </p:cNvPr>
            <p:cNvCxnSpPr>
              <a:cxnSpLocks/>
            </p:cNvCxnSpPr>
            <p:nvPr/>
          </p:nvCxnSpPr>
          <p:spPr>
            <a:xfrm>
              <a:off x="2662177" y="4320639"/>
              <a:ext cx="1765139" cy="4886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EBA37E-CA05-436D-88B4-BC1F2E005A02}"/>
                </a:ext>
              </a:extLst>
            </p:cNvPr>
            <p:cNvSpPr txBox="1"/>
            <p:nvPr/>
          </p:nvSpPr>
          <p:spPr>
            <a:xfrm>
              <a:off x="873339" y="3995832"/>
              <a:ext cx="278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u="sng" dirty="0"/>
                <a:t>Return 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53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SANGHI</dc:creator>
  <cp:lastModifiedBy>Vikram SANGHI</cp:lastModifiedBy>
  <cp:revision>8</cp:revision>
  <dcterms:created xsi:type="dcterms:W3CDTF">2018-09-21T13:55:31Z</dcterms:created>
  <dcterms:modified xsi:type="dcterms:W3CDTF">2018-09-21T16:09:26Z</dcterms:modified>
</cp:coreProperties>
</file>