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40008-DADE-1E4F-97D6-B3AE0FB719F2}" v="319" dt="2023-03-17T05:59:31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78E499A-224F-AFB7-81E2-B3964C14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225795"/>
            <a:ext cx="2961746" cy="907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9C5BCB-2049-79E1-A00E-3772786C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35" y="4450374"/>
            <a:ext cx="4161328" cy="475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0DC3656-0B28-8F3F-CE0D-C3AF8D11F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31" y="2978642"/>
            <a:ext cx="2143125" cy="1148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99E5CC-F68F-F70B-5A9C-B6C845615D56}"/>
              </a:ext>
            </a:extLst>
          </p:cNvPr>
          <p:cNvSpPr txBox="1"/>
          <p:nvPr/>
        </p:nvSpPr>
        <p:spPr>
          <a:xfrm>
            <a:off x="1738878" y="5017477"/>
            <a:ext cx="29647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Tw Cen MT"/>
                <a:ea typeface="+mn-lt"/>
                <a:cs typeface="+mn-lt"/>
              </a:rPr>
              <a:t>Average deposit count and amount per 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13E7-556A-9A3C-8BAA-2AE3CFE5961C}"/>
              </a:ext>
            </a:extLst>
          </p:cNvPr>
          <p:cNvSpPr txBox="1"/>
          <p:nvPr/>
        </p:nvSpPr>
        <p:spPr>
          <a:xfrm>
            <a:off x="1766368" y="3174045"/>
            <a:ext cx="29647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Tw Cen MT"/>
                <a:cs typeface="Times New Roman"/>
              </a:rPr>
              <a:t>Total transaction for each type of transaction</a:t>
            </a:r>
            <a:endParaRPr lang="en-US" sz="1400">
              <a:latin typeface="Tw Cen MT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B06FB-E41E-834C-3FA6-BE380452EFA5}"/>
              </a:ext>
            </a:extLst>
          </p:cNvPr>
          <p:cNvSpPr txBox="1"/>
          <p:nvPr/>
        </p:nvSpPr>
        <p:spPr>
          <a:xfrm>
            <a:off x="7396625" y="4273423"/>
            <a:ext cx="296471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Tw Cen MT"/>
                <a:ea typeface="+mn-lt"/>
                <a:cs typeface="+mn-lt"/>
              </a:rPr>
              <a:t>Total customer per month who have added as well as used money from their 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10329-786C-3FE1-3A0F-E35D1511BC90}"/>
              </a:ext>
            </a:extLst>
          </p:cNvPr>
          <p:cNvSpPr txBox="1"/>
          <p:nvPr/>
        </p:nvSpPr>
        <p:spPr>
          <a:xfrm>
            <a:off x="2000829" y="340968"/>
            <a:ext cx="81912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latin typeface="Gill Sans MT"/>
                <a:cs typeface="Times New Roman"/>
              </a:rPr>
              <a:t>Transaction Analysis</a:t>
            </a:r>
            <a:endParaRPr lang="en-US" sz="4400" b="1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</cp:revision>
  <dcterms:created xsi:type="dcterms:W3CDTF">2023-03-17T05:39:02Z</dcterms:created>
  <dcterms:modified xsi:type="dcterms:W3CDTF">2023-03-17T05:59:56Z</dcterms:modified>
</cp:coreProperties>
</file>