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Wingdings 3" panose="05040102010807070707" pitchFamily="18" charset="2"/>
      <p:regular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63993575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63993575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63993575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63993575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63993575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63993575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63993575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63993575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63993575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63993575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41A3-F71C-463B-A5AA-83E81CC62EDB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573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6233-D678-4339-B2C7-1C3643235ECB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702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A04F-F278-425B-B5D9-E1B08606E88D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6659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1524-D087-4294-9B0B-721A3FB6E40F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3552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7F1D-182A-4EC0-A750-0D377EE913A0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9421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8F3C-8B39-44DB-AC6F-74D858496F1B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9015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022B-B2AA-4576-A160-2BB834E246A1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8613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6F074-DA38-4B5F-BBB7-159127E3A475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8540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0115-666B-417C-8CCD-8F98EA6EC8C6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1671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485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D648-8CD0-4B46-9639-8C817D67163F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836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6E0F-B0AC-452F-A275-2C1179823ACA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516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63B9B-187D-4494-A6EB-E7A6518C6C01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166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6086-0BBB-4C3E-82D6-D29CCC5A9D7B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65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DFDC-1896-49C4-94F5-50D7C9B8EF12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305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D5AF-561F-4BED-BC9F-5A1EEE900FD3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75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0712-11BE-4D0C-AE24-DF2C73FAB9DF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138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AFEB-C87F-4A70-B27A-6A695B3BDB7E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499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5313119-D8B6-4ADE-B2BD-9FEC8DEAD01F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894861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42303" y="600545"/>
            <a:ext cx="7620597" cy="16244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3E3E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Churn for Bank Customers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2353340" y="2499295"/>
            <a:ext cx="6411260" cy="2356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94D7E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Name: error 404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94D7E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  <a:endParaRPr sz="1600" dirty="0">
              <a:solidFill>
                <a:srgbClr val="94D7E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94D7E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Sabin Pokhrel (C0870339)</a:t>
            </a:r>
            <a:endParaRPr sz="1600" dirty="0">
              <a:solidFill>
                <a:srgbClr val="94D7E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94D7E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Suyog Adhikari (C0880973)</a:t>
            </a:r>
            <a:endParaRPr sz="1600" dirty="0">
              <a:solidFill>
                <a:srgbClr val="94D7E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94D7E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Nabin Prasad Dev (C0874820)</a:t>
            </a:r>
            <a:endParaRPr sz="1600" dirty="0">
              <a:solidFill>
                <a:srgbClr val="94D7E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94D7E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Dhiraj Kumar Sah (C0869896)</a:t>
            </a:r>
            <a:endParaRPr sz="1600" dirty="0">
              <a:solidFill>
                <a:srgbClr val="94D7E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9F8912-7856-C31F-E4A4-EF21C805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8161" y="4565461"/>
            <a:ext cx="572877" cy="56432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8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Customer churn is a significant issue for banks, causing revenue losses and hindering development.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The project will use data visualization methods and a machine learning model to demonstrate the problem.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AA74CD-CFA2-29B3-A8D2-B304E54ABC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About the Dataset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235550"/>
            <a:ext cx="8520600" cy="26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Dataset will be collected from kaggle [1]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1200"/>
              </a:spcBef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The dataset has 10,000 rows and 14 attributes.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1200"/>
              </a:spcBef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It consists of both numerical and categorical data.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Attributes include CustomerId, CreditScore, Geography, Gender, Age, Tenure, Balance, NumOfProducts, HasCrCard, IsActiveMember, etc.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82415F-257C-233E-E8D5-21665BAD44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389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The project will use various data visualization techniques to demonstrate customer churn prediction in banks.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1200"/>
              </a:spcBef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Static charts such as bar charts, pie charts, and scatter plots, as well as dynamic charts such as line charts and heat maps will be used.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1200"/>
              </a:spcBef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The dataset will be explored and relationships between different variables will be identified.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Supervised learning technique such as logistic regression, decision tree, or random forest will be used to build predictive models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CF08FC-6886-7AD2-F60A-ECA59841A8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Intended Experiments</a:t>
            </a:r>
            <a:endParaRPr sz="35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4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and cleaning to ensure suitability for analysis.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to identify patterns and relationships.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visualizations to present findings and insights.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obtained from the machine learning model will also be presented in graphical form.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487472-A56A-E26B-8D43-E4091BE272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[1]	Kaggle. (n.d.). Predicting Churn for Bank Customers. Retrieved from https://www.kaggle.com/adammaus/predicting-churn-for-bank-customers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757360-185B-C60E-FCDF-CF68963114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0FA0F-78C7-CF64-95BE-F0690969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813621"/>
            <a:ext cx="8520600" cy="572700"/>
          </a:xfrm>
        </p:spPr>
        <p:txBody>
          <a:bodyPr>
            <a:noAutofit/>
          </a:bodyPr>
          <a:lstStyle/>
          <a:p>
            <a:pPr algn="ctr"/>
            <a:r>
              <a:rPr lang="en-CA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Queries?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1CB2E-3175-493E-0406-B68C46552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947" y="2475763"/>
            <a:ext cx="7003500" cy="1115804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C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2CB2D-E5A8-0A8C-72B1-6119E2BC38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5747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244</TotalTime>
  <Words>292</Words>
  <Application>Microsoft Office PowerPoint</Application>
  <PresentationFormat>On-screen Show (16:9)</PresentationFormat>
  <Paragraphs>36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Wingdings 3</vt:lpstr>
      <vt:lpstr>Century Gothic</vt:lpstr>
      <vt:lpstr>Arial</vt:lpstr>
      <vt:lpstr>Times New Roman</vt:lpstr>
      <vt:lpstr>Ion</vt:lpstr>
      <vt:lpstr>Predicting Churn for Bank Customers</vt:lpstr>
      <vt:lpstr>Introduction</vt:lpstr>
      <vt:lpstr>About the Dataset</vt:lpstr>
      <vt:lpstr>Method</vt:lpstr>
      <vt:lpstr>Intended Experiments</vt:lpstr>
      <vt:lpstr>References</vt:lpstr>
      <vt:lpstr>Any Queries?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Churn for Bank Customers</dc:title>
  <cp:lastModifiedBy>Sabin Pokhrel</cp:lastModifiedBy>
  <cp:revision>13</cp:revision>
  <dcterms:modified xsi:type="dcterms:W3CDTF">2023-03-25T19:40:51Z</dcterms:modified>
</cp:coreProperties>
</file>