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1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91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1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36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0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5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31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171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3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11426"/>
            <a:ext cx="5124601" cy="5132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644167-65D5-4E66-AA0A-A80704433327}"/>
              </a:ext>
            </a:extLst>
          </p:cNvPr>
          <p:cNvSpPr txBox="1"/>
          <p:nvPr/>
        </p:nvSpPr>
        <p:spPr>
          <a:xfrm>
            <a:off x="914400" y="40195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Shubham popli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286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Comic Sans MS</vt:lpstr>
      <vt:lpstr>Open Sans</vt:lpstr>
      <vt:lpstr>Open Sans Extrabold</vt:lpstr>
      <vt:lpstr>Open Sans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shubham popli</cp:lastModifiedBy>
  <cp:revision>7</cp:revision>
  <dcterms:modified xsi:type="dcterms:W3CDTF">2021-10-11T20:10:48Z</dcterms:modified>
</cp:coreProperties>
</file>