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sldIdLst>
    <p:sldId id="256" r:id="rId2"/>
    <p:sldId id="260" r:id="rId3"/>
    <p:sldId id="258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1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1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775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53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0212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7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0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litical_polarization" TargetMode="External"/><Relationship Id="rId3" Type="http://schemas.openxmlformats.org/officeDocument/2006/relationships/hyperlink" Target="https://en.wikipedia.org/wiki/News" TargetMode="External"/><Relationship Id="rId7" Type="http://schemas.openxmlformats.org/officeDocument/2006/relationships/hyperlink" Target="https://en.wikipedia.org/wiki/Facebook_News_Feed" TargetMode="External"/><Relationship Id="rId2" Type="http://schemas.openxmlformats.org/officeDocument/2006/relationships/hyperlink" Target="https://en.wikipedia.org/wiki/Mis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cial_media" TargetMode="External"/><Relationship Id="rId11" Type="http://schemas.openxmlformats.org/officeDocument/2006/relationships/hyperlink" Target="https://en.wikipedia.org/wiki/Algorithm" TargetMode="External"/><Relationship Id="rId5" Type="http://schemas.openxmlformats.org/officeDocument/2006/relationships/hyperlink" Target="https://en.wikipedia.org/wiki/Yellow_journalism" TargetMode="External"/><Relationship Id="rId10" Type="http://schemas.openxmlformats.org/officeDocument/2006/relationships/hyperlink" Target="https://en.wikipedia.org/wiki/Confirmation_bias" TargetMode="External"/><Relationship Id="rId4" Type="http://schemas.openxmlformats.org/officeDocument/2006/relationships/hyperlink" Target="https://en.wikipedia.org/wiki/Advertising" TargetMode="External"/><Relationship Id="rId9" Type="http://schemas.openxmlformats.org/officeDocument/2006/relationships/hyperlink" Target="https://en.wikipedia.org/wiki/Post-truth_polit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F6BF-31C0-4AA1-B459-77DC8E3C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028" y="2046514"/>
            <a:ext cx="5487646" cy="2053063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FAKE NEWS BUSTER</a:t>
            </a:r>
            <a:endParaRPr lang="en-IN" sz="4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22B19-C870-4A55-980A-9A7FF6D2FDB0}"/>
              </a:ext>
            </a:extLst>
          </p:cNvPr>
          <p:cNvSpPr txBox="1"/>
          <p:nvPr/>
        </p:nvSpPr>
        <p:spPr>
          <a:xfrm>
            <a:off x="566057" y="5111931"/>
            <a:ext cx="39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by:-Siddhant </a:t>
            </a:r>
            <a:r>
              <a:rPr lang="en-IN" dirty="0" err="1"/>
              <a:t>sharma</a:t>
            </a:r>
            <a:r>
              <a:rPr lang="en-IN" dirty="0"/>
              <a:t> </a:t>
            </a:r>
          </a:p>
          <a:p>
            <a:r>
              <a:rPr lang="en-IN" dirty="0"/>
              <a:t>			shubham popli	</a:t>
            </a:r>
          </a:p>
        </p:txBody>
      </p:sp>
    </p:spTree>
    <p:extLst>
      <p:ext uri="{BB962C8B-B14F-4D97-AF65-F5344CB8AC3E}">
        <p14:creationId xmlns:p14="http://schemas.microsoft.com/office/powerpoint/2010/main" val="52578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6E42-F1F7-4F82-B193-3E5168F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is Fake News?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D188-2862-4167-93D5-16A1DF07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7" y="1812246"/>
            <a:ext cx="8596668" cy="3880773"/>
          </a:xfrm>
        </p:spPr>
        <p:txBody>
          <a:bodyPr/>
          <a:lstStyle/>
          <a:p>
            <a:pPr algn="l"/>
            <a:r>
              <a:rPr lang="en-IN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Misin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untrue information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presented as </a:t>
            </a:r>
            <a:r>
              <a:rPr lang="en-IN" sz="2400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Ne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.It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often has the aim of damaging the reputation of a person or entity, or making money through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Advertis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advertising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revenue.Once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common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Yellow journalis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print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prevalence of fake news has increased with the rise of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Social med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the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Facebook News Fe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 News Feed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sz="2400" b="0" i="0" strike="noStrike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Political polar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Political polarization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Post-truth poli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post-truth politics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Confirmation bi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confirmation bias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and social media </a:t>
            </a:r>
            <a:r>
              <a:rPr lang="en-IN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have been implicated in the spread of fake news.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5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035B-934F-4441-8221-13AC1EF5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solidFill>
                  <a:schemeClr val="tx1"/>
                </a:solidFill>
                <a:effectLst/>
                <a:latin typeface="Inter"/>
              </a:rPr>
              <a:t>Data Description</a:t>
            </a:r>
            <a:br>
              <a:rPr lang="en-IN" sz="4000" b="1" i="0" dirty="0">
                <a:solidFill>
                  <a:schemeClr val="tx1"/>
                </a:solidFill>
                <a:effectLst/>
                <a:latin typeface="Inter"/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7F6A-BAEA-4735-BD97-C60F0AA6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train.csv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A full training dataset with the following attributes: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id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unique id for a news article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title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the title of a news article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author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author of the news article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text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the text of the article; could be incomplete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label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a label that marks the article as potentially unreliable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ter"/>
              </a:rPr>
              <a:t>1: unreliable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ter"/>
              </a:rPr>
              <a:t>0: reliable</a:t>
            </a:r>
          </a:p>
          <a:p>
            <a:pPr algn="l" fontAlgn="base"/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test.csv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A testing training dataset with all the same attributes at train.csv without the label.</a:t>
            </a:r>
          </a:p>
          <a:p>
            <a:pPr algn="l" fontAlgn="base"/>
            <a:r>
              <a:rPr lang="en-IN" sz="2600" b="0" i="0" dirty="0">
                <a:solidFill>
                  <a:srgbClr val="000000"/>
                </a:solidFill>
                <a:effectLst/>
                <a:latin typeface="inherit"/>
              </a:rPr>
              <a:t>submit.csv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"/>
              </a:rPr>
              <a:t>: A sample submission that you can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35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F172-399F-4382-AF80-55945943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Implemetation</a:t>
            </a:r>
            <a:r>
              <a:rPr lang="en-IN" dirty="0">
                <a:solidFill>
                  <a:schemeClr val="tx1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89D-0554-4DD1-830E-99B0A179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2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0FA2-B117-4E1F-ADC0-CDD739A3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 Important libraries used:-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5A762E-C40F-4532-B03E-4A96FF0C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 as pd:-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high-level data manipulation tool developed by Wes McKinney. It is built on the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package and its key data structure is called the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dirty="0" err="1"/>
              <a:t>Numpy</a:t>
            </a:r>
            <a:r>
              <a:rPr lang="en-IN" dirty="0"/>
              <a:t> as np:-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an open-source numerical 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library. 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contains a multi-dimensional array and matrix data structures. It can be utilised to perform a number of mathematical operations on arrays such as trigonometric, statistical, and algebraic routines.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06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AA1A-05D8-44DC-AD24-B3F34F8D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24292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IN" b="1" i="0" dirty="0">
                <a:solidFill>
                  <a:srgbClr val="24292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nteresting things which could be done with this dataset</a:t>
            </a:r>
            <a:b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A1A5-CA8A-46D9-BDC9-BD7D2922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2858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A few helper ideas in case you were wondering, how this dataset can be useful.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Understanding fake news trends (the initial idea of this project). Could probably be extended to identifying trends and interesting facts, while trying to understand contemporary articles to them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Understanding news headlines. If news headlines to these articles definitely portray the matter they have.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Is there a particular trend for newspaper articles? News paper websites have been known to put click bait articles to help increase CTR for their website, but however contain matter which is questionable.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Understanding quality of news articles. What makes a good news article?</a:t>
            </a:r>
          </a:p>
          <a:p>
            <a:pPr algn="l"/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These are some few good ideas, which I believe have a large potential in the field of Data journalism. Do feel free to open an issue, regarding any query related to this.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96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444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Microsoft JhengHei</vt:lpstr>
      <vt:lpstr>-apple-system</vt:lpstr>
      <vt:lpstr>Arial</vt:lpstr>
      <vt:lpstr>Arial</vt:lpstr>
      <vt:lpstr>Bahnschrift SemiBold SemiConden</vt:lpstr>
      <vt:lpstr>inherit</vt:lpstr>
      <vt:lpstr>Inter</vt:lpstr>
      <vt:lpstr>Trebuchet MS</vt:lpstr>
      <vt:lpstr>Wingdings 3</vt:lpstr>
      <vt:lpstr>Facet</vt:lpstr>
      <vt:lpstr>FAKE NEWS BUSTER</vt:lpstr>
      <vt:lpstr>What is Fake News?   </vt:lpstr>
      <vt:lpstr>Data Description </vt:lpstr>
      <vt:lpstr>Implemetation:-</vt:lpstr>
      <vt:lpstr> Important libraries used:- </vt:lpstr>
      <vt:lpstr>Interesting things which could be done with this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BUSTER</dc:title>
  <dc:creator>shubham popli</dc:creator>
  <cp:lastModifiedBy>shubham popli</cp:lastModifiedBy>
  <cp:revision>2</cp:revision>
  <dcterms:created xsi:type="dcterms:W3CDTF">2020-10-26T11:44:59Z</dcterms:created>
  <dcterms:modified xsi:type="dcterms:W3CDTF">2020-10-26T12:07:14Z</dcterms:modified>
</cp:coreProperties>
</file>