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303" r:id="rId4"/>
    <p:sldId id="304" r:id="rId5"/>
    <p:sldId id="305" r:id="rId6"/>
    <p:sldId id="306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08" r:id="rId15"/>
    <p:sldId id="309" r:id="rId16"/>
    <p:sldId id="318" r:id="rId17"/>
    <p:sldId id="310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302"/>
            <p14:sldId id="303"/>
            <p14:sldId id="304"/>
            <p14:sldId id="305"/>
            <p14:sldId id="306"/>
            <p14:sldId id="311"/>
            <p14:sldId id="312"/>
            <p14:sldId id="313"/>
            <p14:sldId id="314"/>
            <p14:sldId id="315"/>
            <p14:sldId id="316"/>
            <p14:sldId id="317"/>
            <p14:sldId id="308"/>
            <p14:sldId id="309"/>
            <p14:sldId id="318"/>
            <p14:sldId id="310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0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-684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B4018-387C-44D0-935A-7D187B6FBF0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D01FE48-098A-47D0-9F0A-9ADF66FF0345}">
      <dgm:prSet phldrT="[Text]" custT="1"/>
      <dgm:spPr/>
      <dgm:t>
        <a:bodyPr/>
        <a:lstStyle/>
        <a:p>
          <a:r>
            <a:rPr lang="en-US" sz="2800" dirty="0" smtClean="0"/>
            <a:t>Easy to understand</a:t>
          </a:r>
          <a:endParaRPr lang="en-US" sz="2800" dirty="0"/>
        </a:p>
      </dgm:t>
    </dgm:pt>
    <dgm:pt modelId="{9B86B598-3A73-4676-B1B2-77AEAB074667}" type="parTrans" cxnId="{48846263-FD57-4CEF-A8F8-97E133F0BAA5}">
      <dgm:prSet/>
      <dgm:spPr/>
      <dgm:t>
        <a:bodyPr/>
        <a:lstStyle/>
        <a:p>
          <a:endParaRPr lang="en-US" sz="2800"/>
        </a:p>
      </dgm:t>
    </dgm:pt>
    <dgm:pt modelId="{19F32CB1-591E-4911-97E3-664EA35C7E16}" type="sibTrans" cxnId="{48846263-FD57-4CEF-A8F8-97E133F0BAA5}">
      <dgm:prSet/>
      <dgm:spPr/>
      <dgm:t>
        <a:bodyPr/>
        <a:lstStyle/>
        <a:p>
          <a:endParaRPr lang="en-US" sz="2800"/>
        </a:p>
      </dgm:t>
    </dgm:pt>
    <dgm:pt modelId="{8959E3F0-6F8C-456D-B5F8-FA9425874492}">
      <dgm:prSet phldrT="[Text]" custT="1"/>
      <dgm:spPr/>
      <dgm:t>
        <a:bodyPr/>
        <a:lstStyle/>
        <a:p>
          <a:r>
            <a:rPr lang="en-US" sz="2800" dirty="0" smtClean="0"/>
            <a:t>Reduces complexity</a:t>
          </a:r>
          <a:endParaRPr lang="en-US" sz="2800" dirty="0"/>
        </a:p>
      </dgm:t>
    </dgm:pt>
    <dgm:pt modelId="{A1BE4FD4-76D7-4D0E-AA7A-56F7B95A2237}" type="parTrans" cxnId="{B9703BA2-32F9-4FBF-9926-E21D5D4FC9AA}">
      <dgm:prSet/>
      <dgm:spPr/>
      <dgm:t>
        <a:bodyPr/>
        <a:lstStyle/>
        <a:p>
          <a:endParaRPr lang="en-US" sz="2800"/>
        </a:p>
      </dgm:t>
    </dgm:pt>
    <dgm:pt modelId="{2EE0E68F-4D90-4E49-95C2-B17AC75F3537}" type="sibTrans" cxnId="{B9703BA2-32F9-4FBF-9926-E21D5D4FC9AA}">
      <dgm:prSet/>
      <dgm:spPr/>
      <dgm:t>
        <a:bodyPr/>
        <a:lstStyle/>
        <a:p>
          <a:endParaRPr lang="en-US" sz="2800"/>
        </a:p>
      </dgm:t>
    </dgm:pt>
    <dgm:pt modelId="{68192800-D3DF-4319-9CF4-D64A0FC53CB7}">
      <dgm:prSet phldrT="[Text]" custT="1"/>
      <dgm:spPr/>
      <dgm:t>
        <a:bodyPr/>
        <a:lstStyle/>
        <a:p>
          <a:r>
            <a:rPr lang="en-US" sz="2800" dirty="0" smtClean="0"/>
            <a:t>Standardization across manufactures</a:t>
          </a:r>
          <a:endParaRPr lang="en-US" sz="2800" dirty="0"/>
        </a:p>
      </dgm:t>
    </dgm:pt>
    <dgm:pt modelId="{C9218228-E780-41D4-B209-CF456143DAEC}" type="parTrans" cxnId="{1ACD531C-8CF8-4850-A60F-0137B7B436D1}">
      <dgm:prSet/>
      <dgm:spPr/>
      <dgm:t>
        <a:bodyPr/>
        <a:lstStyle/>
        <a:p>
          <a:endParaRPr lang="en-US" sz="2800"/>
        </a:p>
      </dgm:t>
    </dgm:pt>
    <dgm:pt modelId="{9E4A266D-F24F-46F4-BDE5-1993C8D9F38B}" type="sibTrans" cxnId="{1ACD531C-8CF8-4850-A60F-0137B7B436D1}">
      <dgm:prSet/>
      <dgm:spPr/>
      <dgm:t>
        <a:bodyPr/>
        <a:lstStyle/>
        <a:p>
          <a:endParaRPr lang="en-US" sz="2800"/>
        </a:p>
      </dgm:t>
    </dgm:pt>
    <dgm:pt modelId="{5DA3ECD2-95F6-4411-A489-92F9B5C0E06B}">
      <dgm:prSet phldrT="[Text]" custT="1"/>
      <dgm:spPr/>
      <dgm:t>
        <a:bodyPr/>
        <a:lstStyle/>
        <a:p>
          <a:r>
            <a:rPr lang="en-US" sz="2800" dirty="0" smtClean="0"/>
            <a:t>Allows different hardware and software to work together</a:t>
          </a:r>
          <a:endParaRPr lang="en-US" sz="2800" dirty="0"/>
        </a:p>
      </dgm:t>
    </dgm:pt>
    <dgm:pt modelId="{13A3DD9C-771F-44C1-8CEA-4B0739709C37}" type="parTrans" cxnId="{E22890D1-297A-4C2B-A01A-5BD5F883B368}">
      <dgm:prSet/>
      <dgm:spPr/>
      <dgm:t>
        <a:bodyPr/>
        <a:lstStyle/>
        <a:p>
          <a:endParaRPr lang="en-US" sz="2800"/>
        </a:p>
      </dgm:t>
    </dgm:pt>
    <dgm:pt modelId="{98AB5CC4-83C1-4B62-979A-441E110ED86B}" type="sibTrans" cxnId="{E22890D1-297A-4C2B-A01A-5BD5F883B368}">
      <dgm:prSet/>
      <dgm:spPr/>
      <dgm:t>
        <a:bodyPr/>
        <a:lstStyle/>
        <a:p>
          <a:endParaRPr lang="en-US" sz="2800"/>
        </a:p>
      </dgm:t>
    </dgm:pt>
    <dgm:pt modelId="{3A00B7E4-11AD-4414-8212-C85E3DF206AB}">
      <dgm:prSet phldrT="[Text]" custT="1"/>
      <dgm:spPr/>
      <dgm:t>
        <a:bodyPr/>
        <a:lstStyle/>
        <a:p>
          <a:r>
            <a:rPr lang="en-US" sz="2800" dirty="0" smtClean="0"/>
            <a:t>Speed Development</a:t>
          </a:r>
          <a:endParaRPr lang="en-US" sz="2800" dirty="0"/>
        </a:p>
      </dgm:t>
    </dgm:pt>
    <dgm:pt modelId="{1E03B24A-EB79-4A8E-A35B-B63995E4B6DB}" type="parTrans" cxnId="{6A6AAB64-34FD-4940-874B-4015458F22AF}">
      <dgm:prSet/>
      <dgm:spPr/>
      <dgm:t>
        <a:bodyPr/>
        <a:lstStyle/>
        <a:p>
          <a:endParaRPr lang="en-US" sz="2800"/>
        </a:p>
      </dgm:t>
    </dgm:pt>
    <dgm:pt modelId="{ADDE60FD-2B06-4511-BF6D-D74AB32741AA}" type="sibTrans" cxnId="{6A6AAB64-34FD-4940-874B-4015458F22AF}">
      <dgm:prSet/>
      <dgm:spPr/>
      <dgm:t>
        <a:bodyPr/>
        <a:lstStyle/>
        <a:p>
          <a:endParaRPr lang="en-US" sz="2800"/>
        </a:p>
      </dgm:t>
    </dgm:pt>
    <dgm:pt modelId="{BA544166-47CB-4FB1-89DB-7929CA4C12A8}">
      <dgm:prSet phldrT="[Text]" custT="1"/>
      <dgm:spPr/>
      <dgm:t>
        <a:bodyPr/>
        <a:lstStyle/>
        <a:p>
          <a:r>
            <a:rPr lang="en-US" sz="2800" dirty="0" smtClean="0"/>
            <a:t>Changes in one layer does not affect how other level works</a:t>
          </a:r>
          <a:endParaRPr lang="en-US" sz="2800" dirty="0"/>
        </a:p>
      </dgm:t>
    </dgm:pt>
    <dgm:pt modelId="{DD8629D6-531C-4A42-9ED0-76A9E8A6549B}" type="parTrans" cxnId="{5CEE69F0-59A7-4F1D-ADF8-7F06023BB434}">
      <dgm:prSet/>
      <dgm:spPr/>
      <dgm:t>
        <a:bodyPr/>
        <a:lstStyle/>
        <a:p>
          <a:endParaRPr lang="en-US" sz="2800"/>
        </a:p>
      </dgm:t>
    </dgm:pt>
    <dgm:pt modelId="{AD47A5A2-0142-4913-8895-E3EF5157BCEF}" type="sibTrans" cxnId="{5CEE69F0-59A7-4F1D-ADF8-7F06023BB434}">
      <dgm:prSet/>
      <dgm:spPr/>
      <dgm:t>
        <a:bodyPr/>
        <a:lstStyle/>
        <a:p>
          <a:endParaRPr lang="en-US" sz="2800"/>
        </a:p>
      </dgm:t>
    </dgm:pt>
    <dgm:pt modelId="{C69445D3-5131-49F5-BCC6-909A0D543B88}" type="pres">
      <dgm:prSet presAssocID="{658B4018-387C-44D0-935A-7D187B6FBF0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C4DECE5-47D9-4A9F-BF4A-88EB8BF37740}" type="pres">
      <dgm:prSet presAssocID="{658B4018-387C-44D0-935A-7D187B6FBF04}" presName="Name1" presStyleCnt="0"/>
      <dgm:spPr/>
    </dgm:pt>
    <dgm:pt modelId="{C2B07EBE-AF27-45D0-979E-FAC620162B6B}" type="pres">
      <dgm:prSet presAssocID="{658B4018-387C-44D0-935A-7D187B6FBF04}" presName="cycle" presStyleCnt="0"/>
      <dgm:spPr/>
    </dgm:pt>
    <dgm:pt modelId="{38920D81-E0C2-4428-B576-138D40ED4EFC}" type="pres">
      <dgm:prSet presAssocID="{658B4018-387C-44D0-935A-7D187B6FBF04}" presName="srcNode" presStyleLbl="node1" presStyleIdx="0" presStyleCnt="6"/>
      <dgm:spPr/>
    </dgm:pt>
    <dgm:pt modelId="{A5423A27-0DC3-4BEA-BAFB-4DA456874DD7}" type="pres">
      <dgm:prSet presAssocID="{658B4018-387C-44D0-935A-7D187B6FBF04}" presName="conn" presStyleLbl="parChTrans1D2" presStyleIdx="0" presStyleCnt="1"/>
      <dgm:spPr/>
      <dgm:t>
        <a:bodyPr/>
        <a:lstStyle/>
        <a:p>
          <a:endParaRPr lang="en-US"/>
        </a:p>
      </dgm:t>
    </dgm:pt>
    <dgm:pt modelId="{71C055BC-4863-4112-B125-D83A6AF279FB}" type="pres">
      <dgm:prSet presAssocID="{658B4018-387C-44D0-935A-7D187B6FBF04}" presName="extraNode" presStyleLbl="node1" presStyleIdx="0" presStyleCnt="6"/>
      <dgm:spPr/>
    </dgm:pt>
    <dgm:pt modelId="{E159DEF6-721C-4D54-84CE-B2E96E168002}" type="pres">
      <dgm:prSet presAssocID="{658B4018-387C-44D0-935A-7D187B6FBF04}" presName="dstNode" presStyleLbl="node1" presStyleIdx="0" presStyleCnt="6"/>
      <dgm:spPr/>
    </dgm:pt>
    <dgm:pt modelId="{B69AC1F2-EF66-44C0-AD68-8460127F9470}" type="pres">
      <dgm:prSet presAssocID="{6D01FE48-098A-47D0-9F0A-9ADF66FF0345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4EBA6-D5D1-46AA-8C70-C390C23E9318}" type="pres">
      <dgm:prSet presAssocID="{6D01FE48-098A-47D0-9F0A-9ADF66FF0345}" presName="accent_1" presStyleCnt="0"/>
      <dgm:spPr/>
    </dgm:pt>
    <dgm:pt modelId="{6CB87BB3-C879-40DE-AB22-193D290E0F7E}" type="pres">
      <dgm:prSet presAssocID="{6D01FE48-098A-47D0-9F0A-9ADF66FF0345}" presName="accentRepeatNode" presStyleLbl="solidFgAcc1" presStyleIdx="0" presStyleCnt="6"/>
      <dgm:spPr/>
    </dgm:pt>
    <dgm:pt modelId="{F61C88C0-D7BF-4856-B4B9-8386E28B534A}" type="pres">
      <dgm:prSet presAssocID="{8959E3F0-6F8C-456D-B5F8-FA942587449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6A832-BFFA-42D9-8259-310C5994D05C}" type="pres">
      <dgm:prSet presAssocID="{8959E3F0-6F8C-456D-B5F8-FA9425874492}" presName="accent_2" presStyleCnt="0"/>
      <dgm:spPr/>
    </dgm:pt>
    <dgm:pt modelId="{B10A9723-5CAB-4D9C-9D26-FEFAA78FBA31}" type="pres">
      <dgm:prSet presAssocID="{8959E3F0-6F8C-456D-B5F8-FA9425874492}" presName="accentRepeatNode" presStyleLbl="solidFgAcc1" presStyleIdx="1" presStyleCnt="6"/>
      <dgm:spPr/>
    </dgm:pt>
    <dgm:pt modelId="{72B036E0-82EE-4918-AB1C-B7DD250F6B9D}" type="pres">
      <dgm:prSet presAssocID="{68192800-D3DF-4319-9CF4-D64A0FC53CB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7BAAE-F98B-4D77-BBBA-3B5CD306277D}" type="pres">
      <dgm:prSet presAssocID="{68192800-D3DF-4319-9CF4-D64A0FC53CB7}" presName="accent_3" presStyleCnt="0"/>
      <dgm:spPr/>
    </dgm:pt>
    <dgm:pt modelId="{76731E34-337F-447E-B891-1CA37445D6D3}" type="pres">
      <dgm:prSet presAssocID="{68192800-D3DF-4319-9CF4-D64A0FC53CB7}" presName="accentRepeatNode" presStyleLbl="solidFgAcc1" presStyleIdx="2" presStyleCnt="6"/>
      <dgm:spPr/>
    </dgm:pt>
    <dgm:pt modelId="{CFE05B70-10D4-4F51-BAD4-E0F7B319D851}" type="pres">
      <dgm:prSet presAssocID="{5DA3ECD2-95F6-4411-A489-92F9B5C0E06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0BA28-2BC6-4CC3-B0B3-E7811BB3FD74}" type="pres">
      <dgm:prSet presAssocID="{5DA3ECD2-95F6-4411-A489-92F9B5C0E06B}" presName="accent_4" presStyleCnt="0"/>
      <dgm:spPr/>
    </dgm:pt>
    <dgm:pt modelId="{CC288921-76F3-4BA2-94B2-6ED6D5A295D7}" type="pres">
      <dgm:prSet presAssocID="{5DA3ECD2-95F6-4411-A489-92F9B5C0E06B}" presName="accentRepeatNode" presStyleLbl="solidFgAcc1" presStyleIdx="3" presStyleCnt="6"/>
      <dgm:spPr/>
    </dgm:pt>
    <dgm:pt modelId="{9503A4DD-A259-49D0-81CB-E575DB5D402A}" type="pres">
      <dgm:prSet presAssocID="{3A00B7E4-11AD-4414-8212-C85E3DF206AB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D008B-2350-4A7D-98FD-3A1FBBC07127}" type="pres">
      <dgm:prSet presAssocID="{3A00B7E4-11AD-4414-8212-C85E3DF206AB}" presName="accent_5" presStyleCnt="0"/>
      <dgm:spPr/>
    </dgm:pt>
    <dgm:pt modelId="{B5C8780F-9057-453A-87A6-8699A1F9E20A}" type="pres">
      <dgm:prSet presAssocID="{3A00B7E4-11AD-4414-8212-C85E3DF206AB}" presName="accentRepeatNode" presStyleLbl="solidFgAcc1" presStyleIdx="4" presStyleCnt="6"/>
      <dgm:spPr/>
    </dgm:pt>
    <dgm:pt modelId="{43BDA93C-1F1C-42B3-83FF-3EBDA6922816}" type="pres">
      <dgm:prSet presAssocID="{BA544166-47CB-4FB1-89DB-7929CA4C12A8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DDF61-D798-4F06-BBD6-175AFBD4A7AB}" type="pres">
      <dgm:prSet presAssocID="{BA544166-47CB-4FB1-89DB-7929CA4C12A8}" presName="accent_6" presStyleCnt="0"/>
      <dgm:spPr/>
    </dgm:pt>
    <dgm:pt modelId="{1629AB90-C569-4A0E-93DA-F42BB29136DF}" type="pres">
      <dgm:prSet presAssocID="{BA544166-47CB-4FB1-89DB-7929CA4C12A8}" presName="accentRepeatNode" presStyleLbl="solidFgAcc1" presStyleIdx="5" presStyleCnt="6"/>
      <dgm:spPr/>
    </dgm:pt>
  </dgm:ptLst>
  <dgm:cxnLst>
    <dgm:cxn modelId="{24358600-CFEC-424B-B4FE-E58B9E400B7D}" type="presOf" srcId="{68192800-D3DF-4319-9CF4-D64A0FC53CB7}" destId="{72B036E0-82EE-4918-AB1C-B7DD250F6B9D}" srcOrd="0" destOrd="0" presId="urn:microsoft.com/office/officeart/2008/layout/VerticalCurvedList"/>
    <dgm:cxn modelId="{1ACD531C-8CF8-4850-A60F-0137B7B436D1}" srcId="{658B4018-387C-44D0-935A-7D187B6FBF04}" destId="{68192800-D3DF-4319-9CF4-D64A0FC53CB7}" srcOrd="2" destOrd="0" parTransId="{C9218228-E780-41D4-B209-CF456143DAEC}" sibTransId="{9E4A266D-F24F-46F4-BDE5-1993C8D9F38B}"/>
    <dgm:cxn modelId="{B9703BA2-32F9-4FBF-9926-E21D5D4FC9AA}" srcId="{658B4018-387C-44D0-935A-7D187B6FBF04}" destId="{8959E3F0-6F8C-456D-B5F8-FA9425874492}" srcOrd="1" destOrd="0" parTransId="{A1BE4FD4-76D7-4D0E-AA7A-56F7B95A2237}" sibTransId="{2EE0E68F-4D90-4E49-95C2-B17AC75F3537}"/>
    <dgm:cxn modelId="{4748650D-66A2-4F73-A811-3002F7042659}" type="presOf" srcId="{658B4018-387C-44D0-935A-7D187B6FBF04}" destId="{C69445D3-5131-49F5-BCC6-909A0D543B88}" srcOrd="0" destOrd="0" presId="urn:microsoft.com/office/officeart/2008/layout/VerticalCurvedList"/>
    <dgm:cxn modelId="{E2D4E4DB-8ECF-4B58-8C8F-649513935B45}" type="presOf" srcId="{8959E3F0-6F8C-456D-B5F8-FA9425874492}" destId="{F61C88C0-D7BF-4856-B4B9-8386E28B534A}" srcOrd="0" destOrd="0" presId="urn:microsoft.com/office/officeart/2008/layout/VerticalCurvedList"/>
    <dgm:cxn modelId="{027758C9-5677-437F-A13B-10EFCF09FA47}" type="presOf" srcId="{6D01FE48-098A-47D0-9F0A-9ADF66FF0345}" destId="{B69AC1F2-EF66-44C0-AD68-8460127F9470}" srcOrd="0" destOrd="0" presId="urn:microsoft.com/office/officeart/2008/layout/VerticalCurvedList"/>
    <dgm:cxn modelId="{B8B67739-ED25-4DBC-8FFA-B54CCAAA8FDD}" type="presOf" srcId="{BA544166-47CB-4FB1-89DB-7929CA4C12A8}" destId="{43BDA93C-1F1C-42B3-83FF-3EBDA6922816}" srcOrd="0" destOrd="0" presId="urn:microsoft.com/office/officeart/2008/layout/VerticalCurvedList"/>
    <dgm:cxn modelId="{6A6AAB64-34FD-4940-874B-4015458F22AF}" srcId="{658B4018-387C-44D0-935A-7D187B6FBF04}" destId="{3A00B7E4-11AD-4414-8212-C85E3DF206AB}" srcOrd="4" destOrd="0" parTransId="{1E03B24A-EB79-4A8E-A35B-B63995E4B6DB}" sibTransId="{ADDE60FD-2B06-4511-BF6D-D74AB32741AA}"/>
    <dgm:cxn modelId="{74631904-8FDC-4863-92A3-B5EFD993C388}" type="presOf" srcId="{19F32CB1-591E-4911-97E3-664EA35C7E16}" destId="{A5423A27-0DC3-4BEA-BAFB-4DA456874DD7}" srcOrd="0" destOrd="0" presId="urn:microsoft.com/office/officeart/2008/layout/VerticalCurvedList"/>
    <dgm:cxn modelId="{48846263-FD57-4CEF-A8F8-97E133F0BAA5}" srcId="{658B4018-387C-44D0-935A-7D187B6FBF04}" destId="{6D01FE48-098A-47D0-9F0A-9ADF66FF0345}" srcOrd="0" destOrd="0" parTransId="{9B86B598-3A73-4676-B1B2-77AEAB074667}" sibTransId="{19F32CB1-591E-4911-97E3-664EA35C7E16}"/>
    <dgm:cxn modelId="{AD70528B-73CF-4D6B-85A4-C830AEDD6235}" type="presOf" srcId="{3A00B7E4-11AD-4414-8212-C85E3DF206AB}" destId="{9503A4DD-A259-49D0-81CB-E575DB5D402A}" srcOrd="0" destOrd="0" presId="urn:microsoft.com/office/officeart/2008/layout/VerticalCurvedList"/>
    <dgm:cxn modelId="{5CEE69F0-59A7-4F1D-ADF8-7F06023BB434}" srcId="{658B4018-387C-44D0-935A-7D187B6FBF04}" destId="{BA544166-47CB-4FB1-89DB-7929CA4C12A8}" srcOrd="5" destOrd="0" parTransId="{DD8629D6-531C-4A42-9ED0-76A9E8A6549B}" sibTransId="{AD47A5A2-0142-4913-8895-E3EF5157BCEF}"/>
    <dgm:cxn modelId="{F010CC67-F903-4C33-81F0-61C774CBD762}" type="presOf" srcId="{5DA3ECD2-95F6-4411-A489-92F9B5C0E06B}" destId="{CFE05B70-10D4-4F51-BAD4-E0F7B319D851}" srcOrd="0" destOrd="0" presId="urn:microsoft.com/office/officeart/2008/layout/VerticalCurvedList"/>
    <dgm:cxn modelId="{E22890D1-297A-4C2B-A01A-5BD5F883B368}" srcId="{658B4018-387C-44D0-935A-7D187B6FBF04}" destId="{5DA3ECD2-95F6-4411-A489-92F9B5C0E06B}" srcOrd="3" destOrd="0" parTransId="{13A3DD9C-771F-44C1-8CEA-4B0739709C37}" sibTransId="{98AB5CC4-83C1-4B62-979A-441E110ED86B}"/>
    <dgm:cxn modelId="{8D560E13-EC2B-4BFB-ADE8-A8453033ADAB}" type="presParOf" srcId="{C69445D3-5131-49F5-BCC6-909A0D543B88}" destId="{2C4DECE5-47D9-4A9F-BF4A-88EB8BF37740}" srcOrd="0" destOrd="0" presId="urn:microsoft.com/office/officeart/2008/layout/VerticalCurvedList"/>
    <dgm:cxn modelId="{7BA8AFD3-1BAE-49F7-AAD8-64E1CA2C51A8}" type="presParOf" srcId="{2C4DECE5-47D9-4A9F-BF4A-88EB8BF37740}" destId="{C2B07EBE-AF27-45D0-979E-FAC620162B6B}" srcOrd="0" destOrd="0" presId="urn:microsoft.com/office/officeart/2008/layout/VerticalCurvedList"/>
    <dgm:cxn modelId="{7092D4A3-3A88-47D4-B923-2365A2FF3C31}" type="presParOf" srcId="{C2B07EBE-AF27-45D0-979E-FAC620162B6B}" destId="{38920D81-E0C2-4428-B576-138D40ED4EFC}" srcOrd="0" destOrd="0" presId="urn:microsoft.com/office/officeart/2008/layout/VerticalCurvedList"/>
    <dgm:cxn modelId="{58D86DB1-4FD6-4FF9-9116-F9578F393ED8}" type="presParOf" srcId="{C2B07EBE-AF27-45D0-979E-FAC620162B6B}" destId="{A5423A27-0DC3-4BEA-BAFB-4DA456874DD7}" srcOrd="1" destOrd="0" presId="urn:microsoft.com/office/officeart/2008/layout/VerticalCurvedList"/>
    <dgm:cxn modelId="{966218F6-3FE8-4757-A142-6AD36D99675A}" type="presParOf" srcId="{C2B07EBE-AF27-45D0-979E-FAC620162B6B}" destId="{71C055BC-4863-4112-B125-D83A6AF279FB}" srcOrd="2" destOrd="0" presId="urn:microsoft.com/office/officeart/2008/layout/VerticalCurvedList"/>
    <dgm:cxn modelId="{A436FCCC-9E40-48EF-8AA7-FBCF9CC1FE96}" type="presParOf" srcId="{C2B07EBE-AF27-45D0-979E-FAC620162B6B}" destId="{E159DEF6-721C-4D54-84CE-B2E96E168002}" srcOrd="3" destOrd="0" presId="urn:microsoft.com/office/officeart/2008/layout/VerticalCurvedList"/>
    <dgm:cxn modelId="{6E7F7184-6BD6-4C1F-B0F1-474E7CE6A7D0}" type="presParOf" srcId="{2C4DECE5-47D9-4A9F-BF4A-88EB8BF37740}" destId="{B69AC1F2-EF66-44C0-AD68-8460127F9470}" srcOrd="1" destOrd="0" presId="urn:microsoft.com/office/officeart/2008/layout/VerticalCurvedList"/>
    <dgm:cxn modelId="{5347A841-A004-4AC4-83E3-9279DDC63BD0}" type="presParOf" srcId="{2C4DECE5-47D9-4A9F-BF4A-88EB8BF37740}" destId="{F384EBA6-D5D1-46AA-8C70-C390C23E9318}" srcOrd="2" destOrd="0" presId="urn:microsoft.com/office/officeart/2008/layout/VerticalCurvedList"/>
    <dgm:cxn modelId="{24128963-194B-4F38-97F0-E3A00E636A6D}" type="presParOf" srcId="{F384EBA6-D5D1-46AA-8C70-C390C23E9318}" destId="{6CB87BB3-C879-40DE-AB22-193D290E0F7E}" srcOrd="0" destOrd="0" presId="urn:microsoft.com/office/officeart/2008/layout/VerticalCurvedList"/>
    <dgm:cxn modelId="{4247CF72-1DD8-4039-B144-86663DB4512A}" type="presParOf" srcId="{2C4DECE5-47D9-4A9F-BF4A-88EB8BF37740}" destId="{F61C88C0-D7BF-4856-B4B9-8386E28B534A}" srcOrd="3" destOrd="0" presId="urn:microsoft.com/office/officeart/2008/layout/VerticalCurvedList"/>
    <dgm:cxn modelId="{6EEF83DD-CFA8-4B3D-B31E-AFC926BB64AB}" type="presParOf" srcId="{2C4DECE5-47D9-4A9F-BF4A-88EB8BF37740}" destId="{7D86A832-BFFA-42D9-8259-310C5994D05C}" srcOrd="4" destOrd="0" presId="urn:microsoft.com/office/officeart/2008/layout/VerticalCurvedList"/>
    <dgm:cxn modelId="{F01BB174-6A14-4FDB-97EE-3599EC9B6828}" type="presParOf" srcId="{7D86A832-BFFA-42D9-8259-310C5994D05C}" destId="{B10A9723-5CAB-4D9C-9D26-FEFAA78FBA31}" srcOrd="0" destOrd="0" presId="urn:microsoft.com/office/officeart/2008/layout/VerticalCurvedList"/>
    <dgm:cxn modelId="{A77BAAC8-8EBF-4989-AD38-11F3C2578636}" type="presParOf" srcId="{2C4DECE5-47D9-4A9F-BF4A-88EB8BF37740}" destId="{72B036E0-82EE-4918-AB1C-B7DD250F6B9D}" srcOrd="5" destOrd="0" presId="urn:microsoft.com/office/officeart/2008/layout/VerticalCurvedList"/>
    <dgm:cxn modelId="{664F3FA5-584F-406F-80E7-5438B7F01387}" type="presParOf" srcId="{2C4DECE5-47D9-4A9F-BF4A-88EB8BF37740}" destId="{91C7BAAE-F98B-4D77-BBBA-3B5CD306277D}" srcOrd="6" destOrd="0" presId="urn:microsoft.com/office/officeart/2008/layout/VerticalCurvedList"/>
    <dgm:cxn modelId="{A6B1B506-0455-41D1-9627-54CED11EF016}" type="presParOf" srcId="{91C7BAAE-F98B-4D77-BBBA-3B5CD306277D}" destId="{76731E34-337F-447E-B891-1CA37445D6D3}" srcOrd="0" destOrd="0" presId="urn:microsoft.com/office/officeart/2008/layout/VerticalCurvedList"/>
    <dgm:cxn modelId="{00462D40-B5C1-4AB0-848E-C5B3D1BE9DEC}" type="presParOf" srcId="{2C4DECE5-47D9-4A9F-BF4A-88EB8BF37740}" destId="{CFE05B70-10D4-4F51-BAD4-E0F7B319D851}" srcOrd="7" destOrd="0" presId="urn:microsoft.com/office/officeart/2008/layout/VerticalCurvedList"/>
    <dgm:cxn modelId="{8462F5FC-AF15-4BAE-B6E3-D9D451C28E93}" type="presParOf" srcId="{2C4DECE5-47D9-4A9F-BF4A-88EB8BF37740}" destId="{1050BA28-2BC6-4CC3-B0B3-E7811BB3FD74}" srcOrd="8" destOrd="0" presId="urn:microsoft.com/office/officeart/2008/layout/VerticalCurvedList"/>
    <dgm:cxn modelId="{A34A356F-597B-4781-8AE3-ED1CAF808E2D}" type="presParOf" srcId="{1050BA28-2BC6-4CC3-B0B3-E7811BB3FD74}" destId="{CC288921-76F3-4BA2-94B2-6ED6D5A295D7}" srcOrd="0" destOrd="0" presId="urn:microsoft.com/office/officeart/2008/layout/VerticalCurvedList"/>
    <dgm:cxn modelId="{78198A59-A10F-4810-A82A-8C7A0F4A0F81}" type="presParOf" srcId="{2C4DECE5-47D9-4A9F-BF4A-88EB8BF37740}" destId="{9503A4DD-A259-49D0-81CB-E575DB5D402A}" srcOrd="9" destOrd="0" presId="urn:microsoft.com/office/officeart/2008/layout/VerticalCurvedList"/>
    <dgm:cxn modelId="{DDE74C47-F03E-40C6-B973-BD7612DDF8EF}" type="presParOf" srcId="{2C4DECE5-47D9-4A9F-BF4A-88EB8BF37740}" destId="{97DD008B-2350-4A7D-98FD-3A1FBBC07127}" srcOrd="10" destOrd="0" presId="urn:microsoft.com/office/officeart/2008/layout/VerticalCurvedList"/>
    <dgm:cxn modelId="{628D14B8-53A6-4195-AC6F-D3A523BE911A}" type="presParOf" srcId="{97DD008B-2350-4A7D-98FD-3A1FBBC07127}" destId="{B5C8780F-9057-453A-87A6-8699A1F9E20A}" srcOrd="0" destOrd="0" presId="urn:microsoft.com/office/officeart/2008/layout/VerticalCurvedList"/>
    <dgm:cxn modelId="{672DC626-9DF9-4FC4-9D34-A192AD81D676}" type="presParOf" srcId="{2C4DECE5-47D9-4A9F-BF4A-88EB8BF37740}" destId="{43BDA93C-1F1C-42B3-83FF-3EBDA6922816}" srcOrd="11" destOrd="0" presId="urn:microsoft.com/office/officeart/2008/layout/VerticalCurvedList"/>
    <dgm:cxn modelId="{2646326B-E6EA-47AD-8F26-38420317A249}" type="presParOf" srcId="{2C4DECE5-47D9-4A9F-BF4A-88EB8BF37740}" destId="{011DDF61-D798-4F06-BBD6-175AFBD4A7AB}" srcOrd="12" destOrd="0" presId="urn:microsoft.com/office/officeart/2008/layout/VerticalCurvedList"/>
    <dgm:cxn modelId="{44FE005F-8361-4CC4-97F9-7DC2B17940B8}" type="presParOf" srcId="{011DDF61-D798-4F06-BBD6-175AFBD4A7AB}" destId="{1629AB90-C569-4A0E-93DA-F42BB29136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FD1205-F209-4202-A6E3-B1EFF94C6C9D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BCAA297-5EF8-4B58-B285-ED995E44B8E6}">
      <dgm:prSet phldrT="[Text]"/>
      <dgm:spPr/>
      <dgm:t>
        <a:bodyPr/>
        <a:lstStyle/>
        <a:p>
          <a:r>
            <a:rPr lang="en-GB" dirty="0" smtClean="0"/>
            <a:t>OSI   “ Open System</a:t>
          </a:r>
          <a:r>
            <a:rPr lang="en-IE" dirty="0" smtClean="0"/>
            <a:t>s</a:t>
          </a:r>
          <a:r>
            <a:rPr lang="en-GB" dirty="0" smtClean="0"/>
            <a:t> Interconnection". </a:t>
          </a:r>
          <a:endParaRPr lang="en-US" dirty="0"/>
        </a:p>
      </dgm:t>
    </dgm:pt>
    <dgm:pt modelId="{C3D3E1CE-158E-454F-905D-B54114ABC397}" type="parTrans" cxnId="{A3F4804E-3683-4C62-BD3A-09AAFDE91A12}">
      <dgm:prSet/>
      <dgm:spPr/>
      <dgm:t>
        <a:bodyPr/>
        <a:lstStyle/>
        <a:p>
          <a:endParaRPr lang="en-US"/>
        </a:p>
      </dgm:t>
    </dgm:pt>
    <dgm:pt modelId="{571AAA20-4A73-4B22-B310-91F43FD5E234}" type="sibTrans" cxnId="{A3F4804E-3683-4C62-BD3A-09AAFDE91A12}">
      <dgm:prSet/>
      <dgm:spPr/>
      <dgm:t>
        <a:bodyPr/>
        <a:lstStyle/>
        <a:p>
          <a:endParaRPr lang="en-US"/>
        </a:p>
      </dgm:t>
    </dgm:pt>
    <dgm:pt modelId="{F234A820-3379-45F7-B485-06C15B3E4E2B}">
      <dgm:prSet phldrT="[Text]" phldr="1"/>
      <dgm:spPr/>
      <dgm:t>
        <a:bodyPr/>
        <a:lstStyle/>
        <a:p>
          <a:endParaRPr lang="en-US" dirty="0"/>
        </a:p>
      </dgm:t>
    </dgm:pt>
    <dgm:pt modelId="{D160C4C4-BCDE-4539-9887-A4102657AA96}" type="parTrans" cxnId="{D4D826F5-CAF9-42F0-A884-A798775E27E2}">
      <dgm:prSet/>
      <dgm:spPr/>
      <dgm:t>
        <a:bodyPr/>
        <a:lstStyle/>
        <a:p>
          <a:endParaRPr lang="en-US"/>
        </a:p>
      </dgm:t>
    </dgm:pt>
    <dgm:pt modelId="{3EB711DC-B639-4F6E-AC79-0784D627DA1A}" type="sibTrans" cxnId="{D4D826F5-CAF9-42F0-A884-A798775E27E2}">
      <dgm:prSet/>
      <dgm:spPr/>
      <dgm:t>
        <a:bodyPr/>
        <a:lstStyle/>
        <a:p>
          <a:endParaRPr lang="en-US"/>
        </a:p>
      </dgm:t>
    </dgm:pt>
    <dgm:pt modelId="{0CC92386-EA74-4734-BCED-F3EE9AACCF9B}">
      <dgm:prSet phldrT="[Text]"/>
      <dgm:spPr/>
      <dgm:t>
        <a:bodyPr/>
        <a:lstStyle/>
        <a:p>
          <a:r>
            <a:rPr lang="en-GB" dirty="0" smtClean="0"/>
            <a:t>OSI model was first introduced in 1984 by the International Organization for Standardization (ISO).</a:t>
          </a:r>
          <a:endParaRPr lang="en-US" dirty="0"/>
        </a:p>
      </dgm:t>
    </dgm:pt>
    <dgm:pt modelId="{5BAF76A8-3B6E-4FDC-A284-E210239FC089}" type="parTrans" cxnId="{9BF65948-C4B9-4F25-8BA8-5BB13BE4FFCE}">
      <dgm:prSet/>
      <dgm:spPr/>
      <dgm:t>
        <a:bodyPr/>
        <a:lstStyle/>
        <a:p>
          <a:endParaRPr lang="en-US"/>
        </a:p>
      </dgm:t>
    </dgm:pt>
    <dgm:pt modelId="{4E0FE924-51AC-49E1-97B6-8AF1B03BD218}" type="sibTrans" cxnId="{9BF65948-C4B9-4F25-8BA8-5BB13BE4FFCE}">
      <dgm:prSet/>
      <dgm:spPr/>
      <dgm:t>
        <a:bodyPr/>
        <a:lstStyle/>
        <a:p>
          <a:endParaRPr lang="en-US"/>
        </a:p>
      </dgm:t>
    </dgm:pt>
    <dgm:pt modelId="{56796FB3-AEAC-4A4E-B253-376024BC6EC8}">
      <dgm:prSet phldrT="[Text]"/>
      <dgm:spPr/>
      <dgm:t>
        <a:bodyPr/>
        <a:lstStyle/>
        <a:p>
          <a:r>
            <a:rPr lang="en-GB" dirty="0" smtClean="0"/>
            <a:t>Outlines </a:t>
          </a:r>
          <a:r>
            <a:rPr lang="en-GB" b="1" dirty="0" smtClean="0"/>
            <a:t>WHAT</a:t>
          </a:r>
          <a:r>
            <a:rPr lang="en-GB" dirty="0" smtClean="0"/>
            <a:t> needs to be done to send data from one computer to another.</a:t>
          </a:r>
          <a:endParaRPr lang="en-US" dirty="0"/>
        </a:p>
      </dgm:t>
    </dgm:pt>
    <dgm:pt modelId="{880C41F8-5225-4103-801B-4A739071D5D4}" type="parTrans" cxnId="{DCCF9CC9-B742-4A34-AAF7-49FB6DF056F3}">
      <dgm:prSet/>
      <dgm:spPr/>
      <dgm:t>
        <a:bodyPr/>
        <a:lstStyle/>
        <a:p>
          <a:endParaRPr lang="en-US"/>
        </a:p>
      </dgm:t>
    </dgm:pt>
    <dgm:pt modelId="{223C9407-B94D-480C-80D4-EB92EE8C48A1}" type="sibTrans" cxnId="{DCCF9CC9-B742-4A34-AAF7-49FB6DF056F3}">
      <dgm:prSet/>
      <dgm:spPr/>
      <dgm:t>
        <a:bodyPr/>
        <a:lstStyle/>
        <a:p>
          <a:endParaRPr lang="en-US"/>
        </a:p>
      </dgm:t>
    </dgm:pt>
    <dgm:pt modelId="{4D13F339-1AC8-4908-81F2-DCF041F1F356}">
      <dgm:prSet/>
      <dgm:spPr/>
      <dgm:t>
        <a:bodyPr/>
        <a:lstStyle/>
        <a:p>
          <a:r>
            <a:rPr lang="en-GB" smtClean="0"/>
            <a:t>Not </a:t>
          </a:r>
          <a:r>
            <a:rPr lang="en-GB" b="1" smtClean="0"/>
            <a:t>HOW</a:t>
          </a:r>
          <a:r>
            <a:rPr lang="en-GB" smtClean="0"/>
            <a:t> it should be done. </a:t>
          </a:r>
          <a:endParaRPr lang="en-GB" dirty="0"/>
        </a:p>
      </dgm:t>
    </dgm:pt>
    <dgm:pt modelId="{28111073-41C4-43EB-AE20-1FCAB5BAEC91}" type="parTrans" cxnId="{E2CA236A-19AE-4EB0-A0A7-2AF00EA0374C}">
      <dgm:prSet/>
      <dgm:spPr/>
      <dgm:t>
        <a:bodyPr/>
        <a:lstStyle/>
        <a:p>
          <a:endParaRPr lang="en-US"/>
        </a:p>
      </dgm:t>
    </dgm:pt>
    <dgm:pt modelId="{80E8567C-BFE5-4EC9-84E3-E0AF6AE18BD3}" type="sibTrans" cxnId="{E2CA236A-19AE-4EB0-A0A7-2AF00EA0374C}">
      <dgm:prSet/>
      <dgm:spPr/>
      <dgm:t>
        <a:bodyPr/>
        <a:lstStyle/>
        <a:p>
          <a:endParaRPr lang="en-US"/>
        </a:p>
      </dgm:t>
    </dgm:pt>
    <dgm:pt modelId="{5F35CCA4-D472-4CBD-9C54-D87968371D94}">
      <dgm:prSet/>
      <dgm:spPr/>
      <dgm:t>
        <a:bodyPr/>
        <a:lstStyle/>
        <a:p>
          <a:r>
            <a:rPr lang="en-GB" dirty="0" smtClean="0"/>
            <a:t>Protocols stacks handle how data is prepared for transmittal (to be transmitted)</a:t>
          </a:r>
          <a:endParaRPr lang="en-GB" dirty="0"/>
        </a:p>
      </dgm:t>
    </dgm:pt>
    <dgm:pt modelId="{A3129EC2-BD3B-4BF8-BE6D-FE24F3AB7F3F}" type="parTrans" cxnId="{FD0CADA1-C108-41C3-A560-A44BC2239DD1}">
      <dgm:prSet/>
      <dgm:spPr/>
      <dgm:t>
        <a:bodyPr/>
        <a:lstStyle/>
        <a:p>
          <a:endParaRPr lang="en-US"/>
        </a:p>
      </dgm:t>
    </dgm:pt>
    <dgm:pt modelId="{A49AFB2B-9782-4847-BEA0-69DDFD0FAA0D}" type="sibTrans" cxnId="{FD0CADA1-C108-41C3-A560-A44BC2239DD1}">
      <dgm:prSet/>
      <dgm:spPr/>
      <dgm:t>
        <a:bodyPr/>
        <a:lstStyle/>
        <a:p>
          <a:endParaRPr lang="en-US"/>
        </a:p>
      </dgm:t>
    </dgm:pt>
    <dgm:pt modelId="{250C26F7-93BB-4433-B4B0-916FBDBFDFED}">
      <dgm:prSet/>
      <dgm:spPr/>
      <dgm:t>
        <a:bodyPr/>
        <a:lstStyle/>
        <a:p>
          <a:r>
            <a:rPr lang="en-GB" dirty="0" smtClean="0"/>
            <a:t>In the OSI model, The specification needed </a:t>
          </a:r>
          <a:endParaRPr lang="en-GB" dirty="0"/>
        </a:p>
      </dgm:t>
    </dgm:pt>
    <dgm:pt modelId="{2C4E5CD3-6967-4620-A5F4-76D2BA1FD0D7}" type="parTrans" cxnId="{0B7D3B7E-FDBA-4285-99F6-23E42AD494E8}">
      <dgm:prSet/>
      <dgm:spPr/>
      <dgm:t>
        <a:bodyPr/>
        <a:lstStyle/>
        <a:p>
          <a:endParaRPr lang="en-US"/>
        </a:p>
      </dgm:t>
    </dgm:pt>
    <dgm:pt modelId="{0059C679-F535-4FEB-9ABA-8F8159C21351}" type="sibTrans" cxnId="{0B7D3B7E-FDBA-4285-99F6-23E42AD494E8}">
      <dgm:prSet/>
      <dgm:spPr/>
      <dgm:t>
        <a:bodyPr/>
        <a:lstStyle/>
        <a:p>
          <a:endParaRPr lang="en-US"/>
        </a:p>
      </dgm:t>
    </dgm:pt>
    <dgm:pt modelId="{09C1B3BE-D554-4033-BAC3-B40B8A8FD4E7}">
      <dgm:prSet/>
      <dgm:spPr/>
      <dgm:t>
        <a:bodyPr/>
        <a:lstStyle/>
        <a:p>
          <a:r>
            <a:rPr lang="en-GB" dirty="0" smtClean="0"/>
            <a:t>are contained in 7 different layers that interact with each other.</a:t>
          </a:r>
          <a:endParaRPr lang="en-GB" dirty="0"/>
        </a:p>
      </dgm:t>
    </dgm:pt>
    <dgm:pt modelId="{0A62C9C6-257C-4B30-B0E1-7DCD0E9A0588}" type="parTrans" cxnId="{48B8ECA6-B396-4EE4-B831-E88D2E3B33A1}">
      <dgm:prSet/>
      <dgm:spPr/>
      <dgm:t>
        <a:bodyPr/>
        <a:lstStyle/>
        <a:p>
          <a:endParaRPr lang="en-US"/>
        </a:p>
      </dgm:t>
    </dgm:pt>
    <dgm:pt modelId="{6D214129-4B93-4651-9169-5458AEC5A92A}" type="sibTrans" cxnId="{48B8ECA6-B396-4EE4-B831-E88D2E3B33A1}">
      <dgm:prSet/>
      <dgm:spPr/>
      <dgm:t>
        <a:bodyPr/>
        <a:lstStyle/>
        <a:p>
          <a:endParaRPr lang="en-US"/>
        </a:p>
      </dgm:t>
    </dgm:pt>
    <dgm:pt modelId="{446168CF-825C-49FA-B57D-074D861F0295}" type="pres">
      <dgm:prSet presAssocID="{3DFD1205-F209-4202-A6E3-B1EFF94C6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C0B67B-A086-4FA2-8231-D3BD97EC42BB}" type="pres">
      <dgm:prSet presAssocID="{5BCAA297-5EF8-4B58-B285-ED995E44B8E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249AA-825F-4AFD-A3CD-A1DF07D79E36}" type="pres">
      <dgm:prSet presAssocID="{5BCAA297-5EF8-4B58-B285-ED995E44B8E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EA557-3A64-4A9F-803A-776B7ED40C20}" type="pres">
      <dgm:prSet presAssocID="{0CC92386-EA74-4734-BCED-F3EE9AACCF9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800C7-F0D0-4FA5-8F3E-95E298ABFA49}" type="pres">
      <dgm:prSet presAssocID="{0CC92386-EA74-4734-BCED-F3EE9AACCF9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F9C42-AE11-4EAA-B47A-920799507E34}" type="pres">
      <dgm:prSet presAssocID="{250C26F7-93BB-4433-B4B0-916FBDBFDFE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09582-CEDA-41B8-AE2E-C4FCF6FA21B3}" type="pres">
      <dgm:prSet presAssocID="{250C26F7-93BB-4433-B4B0-916FBDBFDFE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F65948-C4B9-4F25-8BA8-5BB13BE4FFCE}" srcId="{3DFD1205-F209-4202-A6E3-B1EFF94C6C9D}" destId="{0CC92386-EA74-4734-BCED-F3EE9AACCF9B}" srcOrd="1" destOrd="0" parTransId="{5BAF76A8-3B6E-4FDC-A284-E210239FC089}" sibTransId="{4E0FE924-51AC-49E1-97B6-8AF1B03BD218}"/>
    <dgm:cxn modelId="{0A6FFC75-F61B-40EC-8970-AF2A78DDF46D}" type="presOf" srcId="{5F35CCA4-D472-4CBD-9C54-D87968371D94}" destId="{D37800C7-F0D0-4FA5-8F3E-95E298ABFA49}" srcOrd="0" destOrd="2" presId="urn:microsoft.com/office/officeart/2005/8/layout/vList2"/>
    <dgm:cxn modelId="{DCCF9CC9-B742-4A34-AAF7-49FB6DF056F3}" srcId="{0CC92386-EA74-4734-BCED-F3EE9AACCF9B}" destId="{56796FB3-AEAC-4A4E-B253-376024BC6EC8}" srcOrd="0" destOrd="0" parTransId="{880C41F8-5225-4103-801B-4A739071D5D4}" sibTransId="{223C9407-B94D-480C-80D4-EB92EE8C48A1}"/>
    <dgm:cxn modelId="{87E0992A-25AD-4B0C-BB5D-53E5AC790F94}" type="presOf" srcId="{250C26F7-93BB-4433-B4B0-916FBDBFDFED}" destId="{882F9C42-AE11-4EAA-B47A-920799507E34}" srcOrd="0" destOrd="0" presId="urn:microsoft.com/office/officeart/2005/8/layout/vList2"/>
    <dgm:cxn modelId="{48B8ECA6-B396-4EE4-B831-E88D2E3B33A1}" srcId="{250C26F7-93BB-4433-B4B0-916FBDBFDFED}" destId="{09C1B3BE-D554-4033-BAC3-B40B8A8FD4E7}" srcOrd="0" destOrd="0" parTransId="{0A62C9C6-257C-4B30-B0E1-7DCD0E9A0588}" sibTransId="{6D214129-4B93-4651-9169-5458AEC5A92A}"/>
    <dgm:cxn modelId="{D4D826F5-CAF9-42F0-A884-A798775E27E2}" srcId="{5BCAA297-5EF8-4B58-B285-ED995E44B8E6}" destId="{F234A820-3379-45F7-B485-06C15B3E4E2B}" srcOrd="0" destOrd="0" parTransId="{D160C4C4-BCDE-4539-9887-A4102657AA96}" sibTransId="{3EB711DC-B639-4F6E-AC79-0784D627DA1A}"/>
    <dgm:cxn modelId="{A3F4804E-3683-4C62-BD3A-09AAFDE91A12}" srcId="{3DFD1205-F209-4202-A6E3-B1EFF94C6C9D}" destId="{5BCAA297-5EF8-4B58-B285-ED995E44B8E6}" srcOrd="0" destOrd="0" parTransId="{C3D3E1CE-158E-454F-905D-B54114ABC397}" sibTransId="{571AAA20-4A73-4B22-B310-91F43FD5E234}"/>
    <dgm:cxn modelId="{245DFAF7-BE87-4E99-9D1E-2E3964340A29}" type="presOf" srcId="{4D13F339-1AC8-4908-81F2-DCF041F1F356}" destId="{D37800C7-F0D0-4FA5-8F3E-95E298ABFA49}" srcOrd="0" destOrd="1" presId="urn:microsoft.com/office/officeart/2005/8/layout/vList2"/>
    <dgm:cxn modelId="{0B7D3B7E-FDBA-4285-99F6-23E42AD494E8}" srcId="{3DFD1205-F209-4202-A6E3-B1EFF94C6C9D}" destId="{250C26F7-93BB-4433-B4B0-916FBDBFDFED}" srcOrd="2" destOrd="0" parTransId="{2C4E5CD3-6967-4620-A5F4-76D2BA1FD0D7}" sibTransId="{0059C679-F535-4FEB-9ABA-8F8159C21351}"/>
    <dgm:cxn modelId="{95AA91D1-4BC6-41B8-A9E7-2C6C0226CD8B}" type="presOf" srcId="{09C1B3BE-D554-4033-BAC3-B40B8A8FD4E7}" destId="{FF509582-CEDA-41B8-AE2E-C4FCF6FA21B3}" srcOrd="0" destOrd="0" presId="urn:microsoft.com/office/officeart/2005/8/layout/vList2"/>
    <dgm:cxn modelId="{FD0CADA1-C108-41C3-A560-A44BC2239DD1}" srcId="{0CC92386-EA74-4734-BCED-F3EE9AACCF9B}" destId="{5F35CCA4-D472-4CBD-9C54-D87968371D94}" srcOrd="2" destOrd="0" parTransId="{A3129EC2-BD3B-4BF8-BE6D-FE24F3AB7F3F}" sibTransId="{A49AFB2B-9782-4847-BEA0-69DDFD0FAA0D}"/>
    <dgm:cxn modelId="{B076E603-D8C2-4496-AB28-B38183802B1F}" type="presOf" srcId="{F234A820-3379-45F7-B485-06C15B3E4E2B}" destId="{613249AA-825F-4AFD-A3CD-A1DF07D79E36}" srcOrd="0" destOrd="0" presId="urn:microsoft.com/office/officeart/2005/8/layout/vList2"/>
    <dgm:cxn modelId="{E2CA236A-19AE-4EB0-A0A7-2AF00EA0374C}" srcId="{0CC92386-EA74-4734-BCED-F3EE9AACCF9B}" destId="{4D13F339-1AC8-4908-81F2-DCF041F1F356}" srcOrd="1" destOrd="0" parTransId="{28111073-41C4-43EB-AE20-1FCAB5BAEC91}" sibTransId="{80E8567C-BFE5-4EC9-84E3-E0AF6AE18BD3}"/>
    <dgm:cxn modelId="{0F2DD494-4FB2-4FE0-91C3-689C9F65ADA4}" type="presOf" srcId="{56796FB3-AEAC-4A4E-B253-376024BC6EC8}" destId="{D37800C7-F0D0-4FA5-8F3E-95E298ABFA49}" srcOrd="0" destOrd="0" presId="urn:microsoft.com/office/officeart/2005/8/layout/vList2"/>
    <dgm:cxn modelId="{A76FBF8E-16D2-4FCF-92D1-A0D241AE172F}" type="presOf" srcId="{3DFD1205-F209-4202-A6E3-B1EFF94C6C9D}" destId="{446168CF-825C-49FA-B57D-074D861F0295}" srcOrd="0" destOrd="0" presId="urn:microsoft.com/office/officeart/2005/8/layout/vList2"/>
    <dgm:cxn modelId="{126F33BE-4A68-4595-A367-0CD3C4D6F284}" type="presOf" srcId="{0CC92386-EA74-4734-BCED-F3EE9AACCF9B}" destId="{1CBEA557-3A64-4A9F-803A-776B7ED40C20}" srcOrd="0" destOrd="0" presId="urn:microsoft.com/office/officeart/2005/8/layout/vList2"/>
    <dgm:cxn modelId="{175DB6B7-D6E8-4B98-8DBF-5AE81D19E525}" type="presOf" srcId="{5BCAA297-5EF8-4B58-B285-ED995E44B8E6}" destId="{0FC0B67B-A086-4FA2-8231-D3BD97EC42BB}" srcOrd="0" destOrd="0" presId="urn:microsoft.com/office/officeart/2005/8/layout/vList2"/>
    <dgm:cxn modelId="{E7B75026-F0F7-4BC6-838B-491A28D26CFC}" type="presParOf" srcId="{446168CF-825C-49FA-B57D-074D861F0295}" destId="{0FC0B67B-A086-4FA2-8231-D3BD97EC42BB}" srcOrd="0" destOrd="0" presId="urn:microsoft.com/office/officeart/2005/8/layout/vList2"/>
    <dgm:cxn modelId="{F74D072D-D20D-4875-80D7-0057444742F6}" type="presParOf" srcId="{446168CF-825C-49FA-B57D-074D861F0295}" destId="{613249AA-825F-4AFD-A3CD-A1DF07D79E36}" srcOrd="1" destOrd="0" presId="urn:microsoft.com/office/officeart/2005/8/layout/vList2"/>
    <dgm:cxn modelId="{25ECF969-49E9-4E73-8856-411D366917B3}" type="presParOf" srcId="{446168CF-825C-49FA-B57D-074D861F0295}" destId="{1CBEA557-3A64-4A9F-803A-776B7ED40C20}" srcOrd="2" destOrd="0" presId="urn:microsoft.com/office/officeart/2005/8/layout/vList2"/>
    <dgm:cxn modelId="{3972E77B-3419-4A5A-8815-43BA6731CF88}" type="presParOf" srcId="{446168CF-825C-49FA-B57D-074D861F0295}" destId="{D37800C7-F0D0-4FA5-8F3E-95E298ABFA49}" srcOrd="3" destOrd="0" presId="urn:microsoft.com/office/officeart/2005/8/layout/vList2"/>
    <dgm:cxn modelId="{C3208489-2B00-40CA-B851-3F42E6439F1D}" type="presParOf" srcId="{446168CF-825C-49FA-B57D-074D861F0295}" destId="{882F9C42-AE11-4EAA-B47A-920799507E34}" srcOrd="4" destOrd="0" presId="urn:microsoft.com/office/officeart/2005/8/layout/vList2"/>
    <dgm:cxn modelId="{05D3E6EE-F3FE-4866-82B8-F16C2D60F077}" type="presParOf" srcId="{446168CF-825C-49FA-B57D-074D861F0295}" destId="{FF509582-CEDA-41B8-AE2E-C4FCF6FA21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3486A0-3CF1-44E8-A951-E92EE6B60461}" type="doc">
      <dgm:prSet loTypeId="urn:microsoft.com/office/officeart/2005/8/layout/vList4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50E739-DC3C-4F72-BB45-A3F49CEA932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B79487-E209-4B15-8091-146B2B59169C}" type="parTrans" cxnId="{CA862198-86B2-4E32-BD4F-4CA55E0B08EB}">
      <dgm:prSet/>
      <dgm:spPr/>
      <dgm:t>
        <a:bodyPr/>
        <a:lstStyle/>
        <a:p>
          <a:endParaRPr lang="en-US"/>
        </a:p>
      </dgm:t>
    </dgm:pt>
    <dgm:pt modelId="{0EB97D6A-C407-4374-BE94-BC59C552AB4C}" type="sibTrans" cxnId="{CA862198-86B2-4E32-BD4F-4CA55E0B08EB}">
      <dgm:prSet/>
      <dgm:spPr/>
      <dgm:t>
        <a:bodyPr/>
        <a:lstStyle/>
        <a:p>
          <a:endParaRPr lang="en-US"/>
        </a:p>
      </dgm:t>
    </dgm:pt>
    <dgm:pt modelId="{7B3C67FC-DC9A-4E4F-B568-C0587103CEF4}">
      <dgm:prSet phldrT="[Text]"/>
      <dgm:spPr/>
      <dgm:t>
        <a:bodyPr/>
        <a:lstStyle/>
        <a:p>
          <a:pPr marL="858838" indent="-338138"/>
          <a:r>
            <a:rPr lang="en-US" b="1" dirty="0" smtClean="0"/>
            <a:t>The OSI model</a:t>
          </a:r>
          <a:endParaRPr lang="en-US" b="1" dirty="0"/>
        </a:p>
      </dgm:t>
    </dgm:pt>
    <dgm:pt modelId="{533BA25B-AD15-4A57-822C-780FED4E80BE}" type="parTrans" cxnId="{CD0E4C36-3733-4D7A-8983-AF1321533AEF}">
      <dgm:prSet/>
      <dgm:spPr/>
      <dgm:t>
        <a:bodyPr/>
        <a:lstStyle/>
        <a:p>
          <a:endParaRPr lang="en-US"/>
        </a:p>
      </dgm:t>
    </dgm:pt>
    <dgm:pt modelId="{555327BB-5B81-4847-8995-C6CD428C3E95}" type="sibTrans" cxnId="{CD0E4C36-3733-4D7A-8983-AF1321533AEF}">
      <dgm:prSet/>
      <dgm:spPr/>
      <dgm:t>
        <a:bodyPr/>
        <a:lstStyle/>
        <a:p>
          <a:endParaRPr lang="en-US"/>
        </a:p>
      </dgm:t>
    </dgm:pt>
    <dgm:pt modelId="{00EEFEF4-131E-4422-B744-E2AA3198E352}">
      <dgm:prSet phldrT="[Text]"/>
      <dgm:spPr/>
      <dgm:t>
        <a:bodyPr/>
        <a:lstStyle/>
        <a:p>
          <a:pPr marL="969963" indent="0"/>
          <a:r>
            <a:rPr lang="en-US" b="1" dirty="0" smtClean="0"/>
            <a:t>is a theoretical blueprint that helps us understand how data gets from one user’s computer to another.</a:t>
          </a:r>
          <a:endParaRPr lang="en-US" b="1" dirty="0"/>
        </a:p>
      </dgm:t>
    </dgm:pt>
    <dgm:pt modelId="{5621E92A-E437-47DF-A02A-2F4E9CF0284B}" type="parTrans" cxnId="{BEEC6722-D402-4674-82B8-17B2410E3008}">
      <dgm:prSet/>
      <dgm:spPr/>
      <dgm:t>
        <a:bodyPr/>
        <a:lstStyle/>
        <a:p>
          <a:endParaRPr lang="en-US"/>
        </a:p>
      </dgm:t>
    </dgm:pt>
    <dgm:pt modelId="{5B141ECC-9B0A-4B7F-A498-DEA7805F69C4}" type="sibTrans" cxnId="{BEEC6722-D402-4674-82B8-17B2410E3008}">
      <dgm:prSet/>
      <dgm:spPr/>
      <dgm:t>
        <a:bodyPr/>
        <a:lstStyle/>
        <a:p>
          <a:endParaRPr lang="en-US"/>
        </a:p>
      </dgm:t>
    </dgm:pt>
    <dgm:pt modelId="{014B42A2-6505-4608-B115-415044F94864}">
      <dgm:prSet phldrT="[Text]"/>
      <dgm:spPr/>
      <dgm:t>
        <a:bodyPr/>
        <a:lstStyle/>
        <a:p>
          <a:pPr marL="976313" indent="0"/>
          <a:r>
            <a:rPr lang="en-US" b="1" dirty="0" smtClean="0"/>
            <a:t>It aids standardization of networking technologies by providing an organized structure for hardware and software developers to follow, to insure there products are compatible with current and future technologies.</a:t>
          </a:r>
          <a:endParaRPr lang="en-US" b="1" dirty="0"/>
        </a:p>
      </dgm:t>
    </dgm:pt>
    <dgm:pt modelId="{DBA2AA02-E059-40E4-BFEC-56322F8460DA}" type="parTrans" cxnId="{B867D000-43A9-4C37-AE5C-C805F3540B02}">
      <dgm:prSet/>
      <dgm:spPr/>
      <dgm:t>
        <a:bodyPr/>
        <a:lstStyle/>
        <a:p>
          <a:endParaRPr lang="en-US"/>
        </a:p>
      </dgm:t>
    </dgm:pt>
    <dgm:pt modelId="{0A324A5B-77FE-4D1C-88DE-87F4281A09CA}" type="sibTrans" cxnId="{B867D000-43A9-4C37-AE5C-C805F3540B02}">
      <dgm:prSet/>
      <dgm:spPr/>
      <dgm:t>
        <a:bodyPr/>
        <a:lstStyle/>
        <a:p>
          <a:endParaRPr lang="en-US"/>
        </a:p>
      </dgm:t>
    </dgm:pt>
    <dgm:pt modelId="{FA9959EE-FCA5-462E-AAE7-8A4EDEDC6237}">
      <dgm:prSet phldrT="[Text]"/>
      <dgm:spPr/>
      <dgm:t>
        <a:bodyPr/>
        <a:lstStyle/>
        <a:p>
          <a:pPr marL="969963" indent="0"/>
          <a:r>
            <a:rPr lang="en-US" b="1" dirty="0" smtClean="0"/>
            <a:t>It is also a model that helps develop standards so that all of our hardware and software talks nicely to each other.</a:t>
          </a:r>
          <a:endParaRPr lang="en-US" b="1" dirty="0"/>
        </a:p>
      </dgm:t>
    </dgm:pt>
    <dgm:pt modelId="{C94F12F1-BB02-4FBE-8042-1BF46657C3CA}" type="parTrans" cxnId="{0E38472C-1AFC-4CC8-AFF7-9E4A469E2DCF}">
      <dgm:prSet/>
      <dgm:spPr/>
    </dgm:pt>
    <dgm:pt modelId="{8F406B88-0458-416A-AC87-E703F17E5074}" type="sibTrans" cxnId="{0E38472C-1AFC-4CC8-AFF7-9E4A469E2DCF}">
      <dgm:prSet/>
      <dgm:spPr/>
    </dgm:pt>
    <dgm:pt modelId="{5228AFEE-9496-474C-B963-815BF1FD2544}">
      <dgm:prSet phldrT="[Text]"/>
      <dgm:spPr/>
      <dgm:t>
        <a:bodyPr/>
        <a:lstStyle/>
        <a:p>
          <a:pPr marL="969963" indent="0"/>
          <a:endParaRPr lang="en-US" b="1" dirty="0"/>
        </a:p>
      </dgm:t>
    </dgm:pt>
    <dgm:pt modelId="{AE1B0550-3BF6-43DF-B3D7-E449D72467F0}" type="parTrans" cxnId="{861EC61E-3061-4739-B2B7-E71EBE1325BD}">
      <dgm:prSet/>
      <dgm:spPr/>
    </dgm:pt>
    <dgm:pt modelId="{3E9AC315-E60E-45FE-BC32-FEFFDC038701}" type="sibTrans" cxnId="{861EC61E-3061-4739-B2B7-E71EBE1325BD}">
      <dgm:prSet/>
      <dgm:spPr/>
    </dgm:pt>
    <dgm:pt modelId="{C823E7F2-B36D-41B3-834A-60444A8B9638}">
      <dgm:prSet phldrT="[Text]"/>
      <dgm:spPr/>
      <dgm:t>
        <a:bodyPr/>
        <a:lstStyle/>
        <a:p>
          <a:pPr marL="969963" indent="0"/>
          <a:endParaRPr lang="en-US" b="1" dirty="0"/>
        </a:p>
      </dgm:t>
    </dgm:pt>
    <dgm:pt modelId="{BAC5B88B-0441-4046-B523-5B3F502C99F2}" type="parTrans" cxnId="{E09DBD85-157B-4A4B-969B-F6406478DF20}">
      <dgm:prSet/>
      <dgm:spPr/>
    </dgm:pt>
    <dgm:pt modelId="{7AC30413-1C4B-424A-8F39-B383860E00A0}" type="sibTrans" cxnId="{E09DBD85-157B-4A4B-969B-F6406478DF20}">
      <dgm:prSet/>
      <dgm:spPr/>
    </dgm:pt>
    <dgm:pt modelId="{ECBCB88A-0888-4EEE-A9F1-2C0599C923B7}">
      <dgm:prSet phldrT="[Text]"/>
      <dgm:spPr/>
      <dgm:t>
        <a:bodyPr/>
        <a:lstStyle/>
        <a:p>
          <a:pPr marL="520700" indent="0"/>
          <a:endParaRPr lang="en-US" b="1" dirty="0"/>
        </a:p>
      </dgm:t>
    </dgm:pt>
    <dgm:pt modelId="{24E3CD42-B69E-4A79-B1E7-C962628D3A1E}" type="parTrans" cxnId="{4225DB34-12EA-401D-89CD-23B21DCB170D}">
      <dgm:prSet/>
      <dgm:spPr/>
    </dgm:pt>
    <dgm:pt modelId="{C291A382-6A8D-4E1F-A386-A5505D83E41D}" type="sibTrans" cxnId="{4225DB34-12EA-401D-89CD-23B21DCB170D}">
      <dgm:prSet/>
      <dgm:spPr/>
    </dgm:pt>
    <dgm:pt modelId="{7D995526-6732-4CBF-A66E-3E1FB7ED0597}" type="pres">
      <dgm:prSet presAssocID="{F63486A0-3CF1-44E8-A951-E92EE6B6046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FC8EB3-A657-43E4-B127-B53B1D477707}" type="pres">
      <dgm:prSet presAssocID="{FC50E739-DC3C-4F72-BB45-A3F49CEA9327}" presName="comp" presStyleCnt="0"/>
      <dgm:spPr/>
    </dgm:pt>
    <dgm:pt modelId="{CEE3A662-4C91-4937-8849-5D00E50B24AC}" type="pres">
      <dgm:prSet presAssocID="{FC50E739-DC3C-4F72-BB45-A3F49CEA9327}" presName="box" presStyleLbl="node1" presStyleIdx="0" presStyleCnt="1" custLinFactNeighborX="28330" custLinFactNeighborY="-29520"/>
      <dgm:spPr/>
      <dgm:t>
        <a:bodyPr/>
        <a:lstStyle/>
        <a:p>
          <a:endParaRPr lang="en-US"/>
        </a:p>
      </dgm:t>
    </dgm:pt>
    <dgm:pt modelId="{A8BEF334-F964-4BB5-A584-203B64DD0056}" type="pres">
      <dgm:prSet presAssocID="{FC50E739-DC3C-4F72-BB45-A3F49CEA9327}" presName="img" presStyleLbl="fgImgPlace1" presStyleIdx="0" presStyleCnt="1" custScaleX="149927" custScaleY="86711" custLinFactNeighborX="-5443" custLinFactNeighborY="-206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7A5BE00-234E-406A-8291-E5720FE12A88}" type="pres">
      <dgm:prSet presAssocID="{FC50E739-DC3C-4F72-BB45-A3F49CEA932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B37457-837D-4EC2-9526-4EBD216DD45F}" type="presOf" srcId="{014B42A2-6505-4608-B115-415044F94864}" destId="{F7A5BE00-234E-406A-8291-E5720FE12A88}" srcOrd="1" destOrd="7" presId="urn:microsoft.com/office/officeart/2005/8/layout/vList4"/>
    <dgm:cxn modelId="{7507B093-AE32-410D-90F6-A8D2A1C7960C}" type="presOf" srcId="{5228AFEE-9496-474C-B963-815BF1FD2544}" destId="{CEE3A662-4C91-4937-8849-5D00E50B24AC}" srcOrd="0" destOrd="6" presId="urn:microsoft.com/office/officeart/2005/8/layout/vList4"/>
    <dgm:cxn modelId="{97A6F636-0BDC-4661-A1C7-CE9D57AACE62}" type="presOf" srcId="{00EEFEF4-131E-4422-B744-E2AA3198E352}" destId="{F7A5BE00-234E-406A-8291-E5720FE12A88}" srcOrd="1" destOrd="3" presId="urn:microsoft.com/office/officeart/2005/8/layout/vList4"/>
    <dgm:cxn modelId="{4225DB34-12EA-401D-89CD-23B21DCB170D}" srcId="{FC50E739-DC3C-4F72-BB45-A3F49CEA9327}" destId="{ECBCB88A-0888-4EEE-A9F1-2C0599C923B7}" srcOrd="1" destOrd="0" parTransId="{24E3CD42-B69E-4A79-B1E7-C962628D3A1E}" sibTransId="{C291A382-6A8D-4E1F-A386-A5505D83E41D}"/>
    <dgm:cxn modelId="{AF404603-BF73-4524-91DC-E9289D852767}" type="presOf" srcId="{7B3C67FC-DC9A-4E4F-B568-C0587103CEF4}" destId="{CEE3A662-4C91-4937-8849-5D00E50B24AC}" srcOrd="0" destOrd="1" presId="urn:microsoft.com/office/officeart/2005/8/layout/vList4"/>
    <dgm:cxn modelId="{E09DBD85-157B-4A4B-969B-F6406478DF20}" srcId="{FC50E739-DC3C-4F72-BB45-A3F49CEA9327}" destId="{C823E7F2-B36D-41B3-834A-60444A8B9638}" srcOrd="2" destOrd="0" parTransId="{BAC5B88B-0441-4046-B523-5B3F502C99F2}" sibTransId="{7AC30413-1C4B-424A-8F39-B383860E00A0}"/>
    <dgm:cxn modelId="{0E38472C-1AFC-4CC8-AFF7-9E4A469E2DCF}" srcId="{C823E7F2-B36D-41B3-834A-60444A8B9638}" destId="{FA9959EE-FCA5-462E-AAE7-8A4EDEDC6237}" srcOrd="0" destOrd="0" parTransId="{C94F12F1-BB02-4FBE-8042-1BF46657C3CA}" sibTransId="{8F406B88-0458-416A-AC87-E703F17E5074}"/>
    <dgm:cxn modelId="{F12C2F61-AF86-4908-B920-52F68D93478C}" type="presOf" srcId="{C823E7F2-B36D-41B3-834A-60444A8B9638}" destId="{F7A5BE00-234E-406A-8291-E5720FE12A88}" srcOrd="1" destOrd="4" presId="urn:microsoft.com/office/officeart/2005/8/layout/vList4"/>
    <dgm:cxn modelId="{861EC61E-3061-4739-B2B7-E71EBE1325BD}" srcId="{FC50E739-DC3C-4F72-BB45-A3F49CEA9327}" destId="{5228AFEE-9496-474C-B963-815BF1FD2544}" srcOrd="3" destOrd="0" parTransId="{AE1B0550-3BF6-43DF-B3D7-E449D72467F0}" sibTransId="{3E9AC315-E60E-45FE-BC32-FEFFDC038701}"/>
    <dgm:cxn modelId="{EDADF6A4-AB85-4BFE-8866-C2450B3309D5}" type="presOf" srcId="{FA9959EE-FCA5-462E-AAE7-8A4EDEDC6237}" destId="{CEE3A662-4C91-4937-8849-5D00E50B24AC}" srcOrd="0" destOrd="5" presId="urn:microsoft.com/office/officeart/2005/8/layout/vList4"/>
    <dgm:cxn modelId="{5B40DFCC-546D-4BD7-A865-A4535CDB6043}" type="presOf" srcId="{014B42A2-6505-4608-B115-415044F94864}" destId="{CEE3A662-4C91-4937-8849-5D00E50B24AC}" srcOrd="0" destOrd="7" presId="urn:microsoft.com/office/officeart/2005/8/layout/vList4"/>
    <dgm:cxn modelId="{4FA8D8C4-2D29-4E26-B439-23502D4B664D}" type="presOf" srcId="{FC50E739-DC3C-4F72-BB45-A3F49CEA9327}" destId="{F7A5BE00-234E-406A-8291-E5720FE12A88}" srcOrd="1" destOrd="0" presId="urn:microsoft.com/office/officeart/2005/8/layout/vList4"/>
    <dgm:cxn modelId="{4FD21C00-948C-4BC4-AFB2-3AB86E7A27E3}" type="presOf" srcId="{5228AFEE-9496-474C-B963-815BF1FD2544}" destId="{F7A5BE00-234E-406A-8291-E5720FE12A88}" srcOrd="1" destOrd="6" presId="urn:microsoft.com/office/officeart/2005/8/layout/vList4"/>
    <dgm:cxn modelId="{BEEC6722-D402-4674-82B8-17B2410E3008}" srcId="{ECBCB88A-0888-4EEE-A9F1-2C0599C923B7}" destId="{00EEFEF4-131E-4422-B744-E2AA3198E352}" srcOrd="0" destOrd="0" parTransId="{5621E92A-E437-47DF-A02A-2F4E9CF0284B}" sibTransId="{5B141ECC-9B0A-4B7F-A498-DEA7805F69C4}"/>
    <dgm:cxn modelId="{B867D000-43A9-4C37-AE5C-C805F3540B02}" srcId="{5228AFEE-9496-474C-B963-815BF1FD2544}" destId="{014B42A2-6505-4608-B115-415044F94864}" srcOrd="0" destOrd="0" parTransId="{DBA2AA02-E059-40E4-BFEC-56322F8460DA}" sibTransId="{0A324A5B-77FE-4D1C-88DE-87F4281A09CA}"/>
    <dgm:cxn modelId="{5655541F-6A71-4689-9712-8E2B24E47754}" type="presOf" srcId="{00EEFEF4-131E-4422-B744-E2AA3198E352}" destId="{CEE3A662-4C91-4937-8849-5D00E50B24AC}" srcOrd="0" destOrd="3" presId="urn:microsoft.com/office/officeart/2005/8/layout/vList4"/>
    <dgm:cxn modelId="{836F1EB4-881A-4085-BA58-B2C924FA88B0}" type="presOf" srcId="{C823E7F2-B36D-41B3-834A-60444A8B9638}" destId="{CEE3A662-4C91-4937-8849-5D00E50B24AC}" srcOrd="0" destOrd="4" presId="urn:microsoft.com/office/officeart/2005/8/layout/vList4"/>
    <dgm:cxn modelId="{0DC6FBBF-8809-4752-9DE2-85942ED6FBE4}" type="presOf" srcId="{F63486A0-3CF1-44E8-A951-E92EE6B60461}" destId="{7D995526-6732-4CBF-A66E-3E1FB7ED0597}" srcOrd="0" destOrd="0" presId="urn:microsoft.com/office/officeart/2005/8/layout/vList4"/>
    <dgm:cxn modelId="{11E58273-89D9-40A5-B05E-2C81DE537D4C}" type="presOf" srcId="{FC50E739-DC3C-4F72-BB45-A3F49CEA9327}" destId="{CEE3A662-4C91-4937-8849-5D00E50B24AC}" srcOrd="0" destOrd="0" presId="urn:microsoft.com/office/officeart/2005/8/layout/vList4"/>
    <dgm:cxn modelId="{CD0E4C36-3733-4D7A-8983-AF1321533AEF}" srcId="{FC50E739-DC3C-4F72-BB45-A3F49CEA9327}" destId="{7B3C67FC-DC9A-4E4F-B568-C0587103CEF4}" srcOrd="0" destOrd="0" parTransId="{533BA25B-AD15-4A57-822C-780FED4E80BE}" sibTransId="{555327BB-5B81-4847-8995-C6CD428C3E95}"/>
    <dgm:cxn modelId="{CA862198-86B2-4E32-BD4F-4CA55E0B08EB}" srcId="{F63486A0-3CF1-44E8-A951-E92EE6B60461}" destId="{FC50E739-DC3C-4F72-BB45-A3F49CEA9327}" srcOrd="0" destOrd="0" parTransId="{AFB79487-E209-4B15-8091-146B2B59169C}" sibTransId="{0EB97D6A-C407-4374-BE94-BC59C552AB4C}"/>
    <dgm:cxn modelId="{6EFFADCB-B324-402B-9B92-E4E60E48DD6A}" type="presOf" srcId="{FA9959EE-FCA5-462E-AAE7-8A4EDEDC6237}" destId="{F7A5BE00-234E-406A-8291-E5720FE12A88}" srcOrd="1" destOrd="5" presId="urn:microsoft.com/office/officeart/2005/8/layout/vList4"/>
    <dgm:cxn modelId="{DC489D3F-F5AE-4CC6-89E7-3DD755AA2D1E}" type="presOf" srcId="{ECBCB88A-0888-4EEE-A9F1-2C0599C923B7}" destId="{F7A5BE00-234E-406A-8291-E5720FE12A88}" srcOrd="1" destOrd="2" presId="urn:microsoft.com/office/officeart/2005/8/layout/vList4"/>
    <dgm:cxn modelId="{BACA266E-5C6C-42C3-9B41-F790A8D909DF}" type="presOf" srcId="{7B3C67FC-DC9A-4E4F-B568-C0587103CEF4}" destId="{F7A5BE00-234E-406A-8291-E5720FE12A88}" srcOrd="1" destOrd="1" presId="urn:microsoft.com/office/officeart/2005/8/layout/vList4"/>
    <dgm:cxn modelId="{EF0627F5-4645-4654-9BAD-7E5A822AADA5}" type="presOf" srcId="{ECBCB88A-0888-4EEE-A9F1-2C0599C923B7}" destId="{CEE3A662-4C91-4937-8849-5D00E50B24AC}" srcOrd="0" destOrd="2" presId="urn:microsoft.com/office/officeart/2005/8/layout/vList4"/>
    <dgm:cxn modelId="{3DA08DD9-5634-4A8B-B237-259309B41BE4}" type="presParOf" srcId="{7D995526-6732-4CBF-A66E-3E1FB7ED0597}" destId="{22FC8EB3-A657-43E4-B127-B53B1D477707}" srcOrd="0" destOrd="0" presId="urn:microsoft.com/office/officeart/2005/8/layout/vList4"/>
    <dgm:cxn modelId="{9A12B3DA-31FA-46AD-8F52-3195A8774679}" type="presParOf" srcId="{22FC8EB3-A657-43E4-B127-B53B1D477707}" destId="{CEE3A662-4C91-4937-8849-5D00E50B24AC}" srcOrd="0" destOrd="0" presId="urn:microsoft.com/office/officeart/2005/8/layout/vList4"/>
    <dgm:cxn modelId="{D2049D1C-778B-42BC-BDA3-2A6BBAC97EFA}" type="presParOf" srcId="{22FC8EB3-A657-43E4-B127-B53B1D477707}" destId="{A8BEF334-F964-4BB5-A584-203B64DD0056}" srcOrd="1" destOrd="0" presId="urn:microsoft.com/office/officeart/2005/8/layout/vList4"/>
    <dgm:cxn modelId="{1AD14C65-1A95-41CE-83D1-D4B3BED2BD6A}" type="presParOf" srcId="{22FC8EB3-A657-43E4-B127-B53B1D477707}" destId="{F7A5BE00-234E-406A-8291-E5720FE12A8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6DCB2A-337B-45FF-8BD8-11459201F60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2423ED-540E-428E-9C5F-3DF388845074}">
      <dgm:prSet phldrT="[Text]" custT="1"/>
      <dgm:spPr/>
      <dgm:t>
        <a:bodyPr/>
        <a:lstStyle/>
        <a:p>
          <a:r>
            <a:rPr lang="en-GB" sz="2400" dirty="0" smtClean="0"/>
            <a:t>Each layer contains a Protocol Data Unit (PDU</a:t>
          </a:r>
          <a:r>
            <a:rPr lang="en-GB" sz="1400" dirty="0" smtClean="0"/>
            <a:t>)</a:t>
          </a:r>
          <a:endParaRPr lang="en-US" sz="1400" dirty="0"/>
        </a:p>
      </dgm:t>
    </dgm:pt>
    <dgm:pt modelId="{E8ED2BE9-B372-4FD3-A963-E6B2E3EE5C6D}" type="parTrans" cxnId="{039D88A7-4C3B-4FE2-A956-BFD27B3CA46D}">
      <dgm:prSet/>
      <dgm:spPr/>
      <dgm:t>
        <a:bodyPr/>
        <a:lstStyle/>
        <a:p>
          <a:endParaRPr lang="en-US"/>
        </a:p>
      </dgm:t>
    </dgm:pt>
    <dgm:pt modelId="{2BA50501-0DB0-4F35-81D3-62B5D9A478CB}" type="sibTrans" cxnId="{039D88A7-4C3B-4FE2-A956-BFD27B3CA46D}">
      <dgm:prSet/>
      <dgm:spPr/>
      <dgm:t>
        <a:bodyPr/>
        <a:lstStyle/>
        <a:p>
          <a:endParaRPr lang="en-US"/>
        </a:p>
      </dgm:t>
    </dgm:pt>
    <dgm:pt modelId="{A9C22ECC-348F-4B06-910E-F718CC08EC73}">
      <dgm:prSet phldrT="[Text]" custT="1"/>
      <dgm:spPr/>
      <dgm:t>
        <a:bodyPr/>
        <a:lstStyle/>
        <a:p>
          <a:r>
            <a:rPr lang="en-GB" sz="2400" dirty="0" smtClean="0"/>
            <a:t>PDU</a:t>
          </a:r>
          <a:r>
            <a:rPr lang="en-IE" sz="2400" dirty="0" smtClean="0"/>
            <a:t>’</a:t>
          </a:r>
          <a:r>
            <a:rPr lang="en-GB" sz="2400" dirty="0" smtClean="0"/>
            <a:t>s are used for peer-to-peer contact between corresponding layers</a:t>
          </a:r>
          <a:endParaRPr lang="en-US" sz="2400" dirty="0"/>
        </a:p>
      </dgm:t>
    </dgm:pt>
    <dgm:pt modelId="{8E0868C0-A0E9-4CD6-A537-0E52E6C390BA}" type="parTrans" cxnId="{AB6708AA-4882-4566-B8AF-43E43DC98322}">
      <dgm:prSet/>
      <dgm:spPr/>
      <dgm:t>
        <a:bodyPr/>
        <a:lstStyle/>
        <a:p>
          <a:endParaRPr lang="en-US"/>
        </a:p>
      </dgm:t>
    </dgm:pt>
    <dgm:pt modelId="{228B6B38-E6C9-4239-9C0B-E2BE7638A97D}" type="sibTrans" cxnId="{AB6708AA-4882-4566-B8AF-43E43DC98322}">
      <dgm:prSet/>
      <dgm:spPr/>
      <dgm:t>
        <a:bodyPr/>
        <a:lstStyle/>
        <a:p>
          <a:endParaRPr lang="en-US"/>
        </a:p>
      </dgm:t>
    </dgm:pt>
    <dgm:pt modelId="{CE3D28B2-7335-48B1-8AF7-660824B57079}">
      <dgm:prSet phldrT="[Text]" custT="1"/>
      <dgm:spPr/>
      <dgm:t>
        <a:bodyPr/>
        <a:lstStyle/>
        <a:p>
          <a:r>
            <a:rPr lang="en-US" sz="2400" dirty="0" smtClean="0"/>
            <a:t>Data is handled by the top three layers, then Segmented by the Transport layer.</a:t>
          </a:r>
          <a:endParaRPr lang="en-US" sz="2400" dirty="0"/>
        </a:p>
      </dgm:t>
    </dgm:pt>
    <dgm:pt modelId="{F189CFA0-4B29-4977-AC02-D41FEE4D9982}" type="parTrans" cxnId="{5290472B-5AB8-456A-AFE3-755F5650A11D}">
      <dgm:prSet/>
      <dgm:spPr/>
      <dgm:t>
        <a:bodyPr/>
        <a:lstStyle/>
        <a:p>
          <a:endParaRPr lang="en-US"/>
        </a:p>
      </dgm:t>
    </dgm:pt>
    <dgm:pt modelId="{CE536ABB-CAC4-472F-A0E6-F81CEB595439}" type="sibTrans" cxnId="{5290472B-5AB8-456A-AFE3-755F5650A11D}">
      <dgm:prSet/>
      <dgm:spPr/>
      <dgm:t>
        <a:bodyPr/>
        <a:lstStyle/>
        <a:p>
          <a:endParaRPr lang="en-US"/>
        </a:p>
      </dgm:t>
    </dgm:pt>
    <dgm:pt modelId="{BF02029B-D53D-4AB1-A94B-752D571D17EE}">
      <dgm:prSet phldrT="[Text]" custT="1"/>
      <dgm:spPr/>
      <dgm:t>
        <a:bodyPr/>
        <a:lstStyle/>
        <a:p>
          <a:r>
            <a:rPr lang="en-US" sz="2400" dirty="0" smtClean="0"/>
            <a:t>The Network layer places it into packets and the Data Link frames the packets for transmission.</a:t>
          </a:r>
          <a:endParaRPr lang="en-US" sz="2400" dirty="0"/>
        </a:p>
      </dgm:t>
    </dgm:pt>
    <dgm:pt modelId="{0F5BE3D3-8D89-471A-AC57-457175114A3A}" type="parTrans" cxnId="{C16B9F99-CDB0-418B-A219-A0B4CB4778E8}">
      <dgm:prSet/>
      <dgm:spPr/>
      <dgm:t>
        <a:bodyPr/>
        <a:lstStyle/>
        <a:p>
          <a:endParaRPr lang="en-US"/>
        </a:p>
      </dgm:t>
    </dgm:pt>
    <dgm:pt modelId="{72BB5346-F695-4435-ADCC-AFF3C55E9867}" type="sibTrans" cxnId="{C16B9F99-CDB0-418B-A219-A0B4CB4778E8}">
      <dgm:prSet/>
      <dgm:spPr/>
      <dgm:t>
        <a:bodyPr/>
        <a:lstStyle/>
        <a:p>
          <a:endParaRPr lang="en-US"/>
        </a:p>
      </dgm:t>
    </dgm:pt>
    <dgm:pt modelId="{06FF62BD-1666-4B7C-8460-884ED633A8E2}">
      <dgm:prSet custT="1"/>
      <dgm:spPr/>
      <dgm:t>
        <a:bodyPr/>
        <a:lstStyle/>
        <a:p>
          <a:r>
            <a:rPr lang="en-US" sz="2400" dirty="0" smtClean="0"/>
            <a:t>Physical layer converts it to bits and sends it out over the media.</a:t>
          </a:r>
          <a:endParaRPr lang="en-US" sz="2400" dirty="0"/>
        </a:p>
      </dgm:t>
    </dgm:pt>
    <dgm:pt modelId="{2A9988F5-83A3-4846-B528-C53946B38B5D}" type="parTrans" cxnId="{9EF4CFBD-6AC1-410F-93AA-189657BAFC55}">
      <dgm:prSet/>
      <dgm:spPr/>
      <dgm:t>
        <a:bodyPr/>
        <a:lstStyle/>
        <a:p>
          <a:endParaRPr lang="en-US"/>
        </a:p>
      </dgm:t>
    </dgm:pt>
    <dgm:pt modelId="{38EF0EE9-6CBC-412E-86E5-62165D2AF03D}" type="sibTrans" cxnId="{9EF4CFBD-6AC1-410F-93AA-189657BAFC55}">
      <dgm:prSet/>
      <dgm:spPr/>
      <dgm:t>
        <a:bodyPr/>
        <a:lstStyle/>
        <a:p>
          <a:endParaRPr lang="en-US"/>
        </a:p>
      </dgm:t>
    </dgm:pt>
    <dgm:pt modelId="{99AEEEAB-B18E-4D87-8364-9C388C4EE523}">
      <dgm:prSet custT="1"/>
      <dgm:spPr/>
      <dgm:t>
        <a:bodyPr/>
        <a:lstStyle/>
        <a:p>
          <a:r>
            <a:rPr lang="en-US" sz="2400" dirty="0" smtClean="0"/>
            <a:t>The receiving computer reverses the process using the information contained in the PDU</a:t>
          </a:r>
          <a:r>
            <a:rPr lang="en-US" sz="2400" b="1" dirty="0" smtClean="0"/>
            <a:t>.</a:t>
          </a:r>
          <a:endParaRPr lang="en-US" sz="2400" b="1" dirty="0"/>
        </a:p>
      </dgm:t>
    </dgm:pt>
    <dgm:pt modelId="{B5882BAF-4F2E-4571-A848-4B21542C03E9}" type="parTrans" cxnId="{F480EAE6-5018-4ECB-9919-661E14789815}">
      <dgm:prSet/>
      <dgm:spPr/>
      <dgm:t>
        <a:bodyPr/>
        <a:lstStyle/>
        <a:p>
          <a:endParaRPr lang="en-US"/>
        </a:p>
      </dgm:t>
    </dgm:pt>
    <dgm:pt modelId="{2B6D82A8-8E3B-40DF-B276-AB3F9F57C492}" type="sibTrans" cxnId="{F480EAE6-5018-4ECB-9919-661E14789815}">
      <dgm:prSet/>
      <dgm:spPr/>
      <dgm:t>
        <a:bodyPr/>
        <a:lstStyle/>
        <a:p>
          <a:endParaRPr lang="en-US"/>
        </a:p>
      </dgm:t>
    </dgm:pt>
    <dgm:pt modelId="{BA58B313-83C6-44B4-BBCB-91292532015B}" type="pres">
      <dgm:prSet presAssocID="{B76DCB2A-337B-45FF-8BD8-11459201F60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FF47E8-60E9-4A3B-A028-25CD757AAA38}" type="pres">
      <dgm:prSet presAssocID="{D52423ED-540E-428E-9C5F-3DF388845074}" presName="parentLin" presStyleCnt="0"/>
      <dgm:spPr/>
    </dgm:pt>
    <dgm:pt modelId="{7DF33BF4-32E0-4657-922B-AACBCB1EB2D3}" type="pres">
      <dgm:prSet presAssocID="{D52423ED-540E-428E-9C5F-3DF38884507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D7DFA0E-B972-4AB6-92C3-403C4DA56460}" type="pres">
      <dgm:prSet presAssocID="{D52423ED-540E-428E-9C5F-3DF388845074}" presName="parentText" presStyleLbl="node1" presStyleIdx="0" presStyleCnt="1" custScaleX="120119" custScaleY="753210" custLinFactNeighborY="-68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27EDD-20CD-4344-A9EC-320FF1C16F4B}" type="pres">
      <dgm:prSet presAssocID="{D52423ED-540E-428E-9C5F-3DF388845074}" presName="negativeSpace" presStyleCnt="0"/>
      <dgm:spPr/>
    </dgm:pt>
    <dgm:pt modelId="{39FDEA78-66DE-4C60-8342-CA13E93251AA}" type="pres">
      <dgm:prSet presAssocID="{D52423ED-540E-428E-9C5F-3DF388845074}" presName="childText" presStyleLbl="conFgAcc1" presStyleIdx="0" presStyleCnt="1" custScaleY="223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F4CFBD-6AC1-410F-93AA-189657BAFC55}" srcId="{D52423ED-540E-428E-9C5F-3DF388845074}" destId="{06FF62BD-1666-4B7C-8460-884ED633A8E2}" srcOrd="3" destOrd="0" parTransId="{2A9988F5-83A3-4846-B528-C53946B38B5D}" sibTransId="{38EF0EE9-6CBC-412E-86E5-62165D2AF03D}"/>
    <dgm:cxn modelId="{AFD76F7A-1CA8-405C-A3F4-794B56092290}" type="presOf" srcId="{B76DCB2A-337B-45FF-8BD8-11459201F602}" destId="{BA58B313-83C6-44B4-BBCB-91292532015B}" srcOrd="0" destOrd="0" presId="urn:microsoft.com/office/officeart/2005/8/layout/list1"/>
    <dgm:cxn modelId="{C16B9F99-CDB0-418B-A219-A0B4CB4778E8}" srcId="{D52423ED-540E-428E-9C5F-3DF388845074}" destId="{BF02029B-D53D-4AB1-A94B-752D571D17EE}" srcOrd="2" destOrd="0" parTransId="{0F5BE3D3-8D89-471A-AC57-457175114A3A}" sibTransId="{72BB5346-F695-4435-ADCC-AFF3C55E9867}"/>
    <dgm:cxn modelId="{B1914801-E501-4747-A2F4-3A196DED2010}" type="presOf" srcId="{D52423ED-540E-428E-9C5F-3DF388845074}" destId="{3D7DFA0E-B972-4AB6-92C3-403C4DA56460}" srcOrd="1" destOrd="0" presId="urn:microsoft.com/office/officeart/2005/8/layout/list1"/>
    <dgm:cxn modelId="{AB6708AA-4882-4566-B8AF-43E43DC98322}" srcId="{D52423ED-540E-428E-9C5F-3DF388845074}" destId="{A9C22ECC-348F-4B06-910E-F718CC08EC73}" srcOrd="0" destOrd="0" parTransId="{8E0868C0-A0E9-4CD6-A537-0E52E6C390BA}" sibTransId="{228B6B38-E6C9-4239-9C0B-E2BE7638A97D}"/>
    <dgm:cxn modelId="{5E67B19C-E9EC-45D2-BA05-A8E51C76A6FA}" type="presOf" srcId="{CE3D28B2-7335-48B1-8AF7-660824B57079}" destId="{39FDEA78-66DE-4C60-8342-CA13E93251AA}" srcOrd="0" destOrd="1" presId="urn:microsoft.com/office/officeart/2005/8/layout/list1"/>
    <dgm:cxn modelId="{410D35FE-942D-4C2D-B41F-D2422DF1D0BA}" type="presOf" srcId="{BF02029B-D53D-4AB1-A94B-752D571D17EE}" destId="{39FDEA78-66DE-4C60-8342-CA13E93251AA}" srcOrd="0" destOrd="2" presId="urn:microsoft.com/office/officeart/2005/8/layout/list1"/>
    <dgm:cxn modelId="{039D88A7-4C3B-4FE2-A956-BFD27B3CA46D}" srcId="{B76DCB2A-337B-45FF-8BD8-11459201F602}" destId="{D52423ED-540E-428E-9C5F-3DF388845074}" srcOrd="0" destOrd="0" parTransId="{E8ED2BE9-B372-4FD3-A963-E6B2E3EE5C6D}" sibTransId="{2BA50501-0DB0-4F35-81D3-62B5D9A478CB}"/>
    <dgm:cxn modelId="{993FE1F5-EEBE-42B8-A875-FF4FE25A6275}" type="presOf" srcId="{06FF62BD-1666-4B7C-8460-884ED633A8E2}" destId="{39FDEA78-66DE-4C60-8342-CA13E93251AA}" srcOrd="0" destOrd="3" presId="urn:microsoft.com/office/officeart/2005/8/layout/list1"/>
    <dgm:cxn modelId="{5290472B-5AB8-456A-AFE3-755F5650A11D}" srcId="{D52423ED-540E-428E-9C5F-3DF388845074}" destId="{CE3D28B2-7335-48B1-8AF7-660824B57079}" srcOrd="1" destOrd="0" parTransId="{F189CFA0-4B29-4977-AC02-D41FEE4D9982}" sibTransId="{CE536ABB-CAC4-472F-A0E6-F81CEB595439}"/>
    <dgm:cxn modelId="{2FA4CE7E-0ED7-412A-9A21-B26C30AC4532}" type="presOf" srcId="{99AEEEAB-B18E-4D87-8364-9C388C4EE523}" destId="{39FDEA78-66DE-4C60-8342-CA13E93251AA}" srcOrd="0" destOrd="4" presId="urn:microsoft.com/office/officeart/2005/8/layout/list1"/>
    <dgm:cxn modelId="{69FB75ED-FCEF-4823-8306-7E510E5592F6}" type="presOf" srcId="{A9C22ECC-348F-4B06-910E-F718CC08EC73}" destId="{39FDEA78-66DE-4C60-8342-CA13E93251AA}" srcOrd="0" destOrd="0" presId="urn:microsoft.com/office/officeart/2005/8/layout/list1"/>
    <dgm:cxn modelId="{DC5024D9-D497-4006-B114-7E1E3ABAC634}" type="presOf" srcId="{D52423ED-540E-428E-9C5F-3DF388845074}" destId="{7DF33BF4-32E0-4657-922B-AACBCB1EB2D3}" srcOrd="0" destOrd="0" presId="urn:microsoft.com/office/officeart/2005/8/layout/list1"/>
    <dgm:cxn modelId="{F480EAE6-5018-4ECB-9919-661E14789815}" srcId="{D52423ED-540E-428E-9C5F-3DF388845074}" destId="{99AEEEAB-B18E-4D87-8364-9C388C4EE523}" srcOrd="4" destOrd="0" parTransId="{B5882BAF-4F2E-4571-A848-4B21542C03E9}" sibTransId="{2B6D82A8-8E3B-40DF-B276-AB3F9F57C492}"/>
    <dgm:cxn modelId="{1105DB0E-41FB-4524-8AFC-9238C796D0B3}" type="presParOf" srcId="{BA58B313-83C6-44B4-BBCB-91292532015B}" destId="{99FF47E8-60E9-4A3B-A028-25CD757AAA38}" srcOrd="0" destOrd="0" presId="urn:microsoft.com/office/officeart/2005/8/layout/list1"/>
    <dgm:cxn modelId="{DF9EA3B7-9DB9-447A-ABC2-9B96535547BB}" type="presParOf" srcId="{99FF47E8-60E9-4A3B-A028-25CD757AAA38}" destId="{7DF33BF4-32E0-4657-922B-AACBCB1EB2D3}" srcOrd="0" destOrd="0" presId="urn:microsoft.com/office/officeart/2005/8/layout/list1"/>
    <dgm:cxn modelId="{4EED4CC2-2B07-43FD-9E9B-EC361E867780}" type="presParOf" srcId="{99FF47E8-60E9-4A3B-A028-25CD757AAA38}" destId="{3D7DFA0E-B972-4AB6-92C3-403C4DA56460}" srcOrd="1" destOrd="0" presId="urn:microsoft.com/office/officeart/2005/8/layout/list1"/>
    <dgm:cxn modelId="{B0F9D2D3-6A1E-49F6-8537-78F73045AE9C}" type="presParOf" srcId="{BA58B313-83C6-44B4-BBCB-91292532015B}" destId="{D4F27EDD-20CD-4344-A9EC-320FF1C16F4B}" srcOrd="1" destOrd="0" presId="urn:microsoft.com/office/officeart/2005/8/layout/list1"/>
    <dgm:cxn modelId="{8B4D1387-E1F0-4F33-9BBE-83E5E1BE959D}" type="presParOf" srcId="{BA58B313-83C6-44B4-BBCB-91292532015B}" destId="{39FDEA78-66DE-4C60-8342-CA13E93251A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5DA461-FB9F-4F8B-92A7-BC1420FE5CF8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7540AED-0DFF-4976-A223-F054BBB06F12}">
      <dgm:prSet phldrT="[Text]" custT="1"/>
      <dgm:spPr/>
      <dgm:t>
        <a:bodyPr/>
        <a:lstStyle/>
        <a:p>
          <a:r>
            <a:rPr lang="en-US" sz="2400" dirty="0" smtClean="0"/>
            <a:t>Why is it Required ?</a:t>
          </a:r>
          <a:endParaRPr lang="en-US" sz="2400" dirty="0"/>
        </a:p>
      </dgm:t>
    </dgm:pt>
    <dgm:pt modelId="{4E767478-4962-4256-A7A6-4D3440AB9BBB}" type="parTrans" cxnId="{F025076E-9B32-4CB6-A6DE-3104240AC528}">
      <dgm:prSet/>
      <dgm:spPr/>
      <dgm:t>
        <a:bodyPr/>
        <a:lstStyle/>
        <a:p>
          <a:endParaRPr lang="en-US"/>
        </a:p>
      </dgm:t>
    </dgm:pt>
    <dgm:pt modelId="{95C15E57-C75E-4287-9F30-0B56945D7BDB}" type="sibTrans" cxnId="{F025076E-9B32-4CB6-A6DE-3104240AC528}">
      <dgm:prSet/>
      <dgm:spPr/>
      <dgm:t>
        <a:bodyPr/>
        <a:lstStyle/>
        <a:p>
          <a:endParaRPr lang="en-US"/>
        </a:p>
      </dgm:t>
    </dgm:pt>
    <dgm:pt modelId="{2A189081-C9A9-43D9-9588-6E4AB1A65442}">
      <dgm:prSet phldrT="[Text]" custT="1"/>
      <dgm:spPr/>
      <dgm:t>
        <a:bodyPr/>
        <a:lstStyle/>
        <a:p>
          <a:r>
            <a:rPr lang="en-US" sz="1800" dirty="0" smtClean="0"/>
            <a:t>Internet Runs over this  model</a:t>
          </a:r>
          <a:endParaRPr lang="en-US" sz="1800" dirty="0"/>
        </a:p>
      </dgm:t>
    </dgm:pt>
    <dgm:pt modelId="{0C299C01-730C-4048-AE94-668722ED3427}" type="parTrans" cxnId="{A7767B2D-E246-48C3-A81B-8B7EF851C754}">
      <dgm:prSet/>
      <dgm:spPr/>
      <dgm:t>
        <a:bodyPr/>
        <a:lstStyle/>
        <a:p>
          <a:endParaRPr lang="en-US"/>
        </a:p>
      </dgm:t>
    </dgm:pt>
    <dgm:pt modelId="{C3B43F1E-4986-463D-986E-B1435FEBEE20}" type="sibTrans" cxnId="{A7767B2D-E246-48C3-A81B-8B7EF851C754}">
      <dgm:prSet/>
      <dgm:spPr/>
      <dgm:t>
        <a:bodyPr/>
        <a:lstStyle/>
        <a:p>
          <a:endParaRPr lang="en-US"/>
        </a:p>
      </dgm:t>
    </dgm:pt>
    <dgm:pt modelId="{0481C74B-80FC-425A-94A2-BE25C20FDE66}">
      <dgm:prSet phldrT="[Text]" custT="1"/>
      <dgm:spPr/>
      <dgm:t>
        <a:bodyPr/>
        <a:lstStyle/>
        <a:p>
          <a:r>
            <a:rPr lang="en-US" sz="2000" dirty="0" smtClean="0"/>
            <a:t>Inter Networking   of devices is possible</a:t>
          </a:r>
          <a:endParaRPr lang="en-US" sz="2000" dirty="0"/>
        </a:p>
      </dgm:t>
    </dgm:pt>
    <dgm:pt modelId="{F896CAE5-F024-44B9-9FB5-4B0815B41774}" type="parTrans" cxnId="{C088BA7E-A04D-471E-B53E-43F859EE7968}">
      <dgm:prSet/>
      <dgm:spPr/>
      <dgm:t>
        <a:bodyPr/>
        <a:lstStyle/>
        <a:p>
          <a:endParaRPr lang="en-US"/>
        </a:p>
      </dgm:t>
    </dgm:pt>
    <dgm:pt modelId="{3C3969AE-DCFA-4909-A919-22857B55786E}" type="sibTrans" cxnId="{C088BA7E-A04D-471E-B53E-43F859EE7968}">
      <dgm:prSet/>
      <dgm:spPr/>
      <dgm:t>
        <a:bodyPr/>
        <a:lstStyle/>
        <a:p>
          <a:endParaRPr lang="en-US"/>
        </a:p>
      </dgm:t>
    </dgm:pt>
    <dgm:pt modelId="{9A724E35-7565-411D-9148-7506C0B0420D}">
      <dgm:prSet phldrT="[Text]" phldr="1"/>
      <dgm:spPr/>
      <dgm:t>
        <a:bodyPr/>
        <a:lstStyle/>
        <a:p>
          <a:endParaRPr lang="en-US" dirty="0"/>
        </a:p>
      </dgm:t>
    </dgm:pt>
    <dgm:pt modelId="{76E79200-E1E2-4E9E-BCE6-7C478F8FD58C}" type="parTrans" cxnId="{A06C5BBC-5ED0-4979-967B-DB361E7C851F}">
      <dgm:prSet/>
      <dgm:spPr/>
      <dgm:t>
        <a:bodyPr/>
        <a:lstStyle/>
        <a:p>
          <a:endParaRPr lang="en-US"/>
        </a:p>
      </dgm:t>
    </dgm:pt>
    <dgm:pt modelId="{CD8C72D7-3FA4-4B17-9FAF-502A19C263AB}" type="sibTrans" cxnId="{A06C5BBC-5ED0-4979-967B-DB361E7C851F}">
      <dgm:prSet/>
      <dgm:spPr/>
      <dgm:t>
        <a:bodyPr/>
        <a:lstStyle/>
        <a:p>
          <a:endParaRPr lang="en-US"/>
        </a:p>
      </dgm:t>
    </dgm:pt>
    <dgm:pt modelId="{56529973-7A11-4DB0-8DC3-BE273713D7D0}">
      <dgm:prSet phldrT="[Text]" phldr="1"/>
      <dgm:spPr/>
      <dgm:t>
        <a:bodyPr/>
        <a:lstStyle/>
        <a:p>
          <a:endParaRPr lang="en-US"/>
        </a:p>
      </dgm:t>
    </dgm:pt>
    <dgm:pt modelId="{CFA53ACF-8497-40E1-99CA-0DBAC897DF23}" type="parTrans" cxnId="{898F0011-7182-47DA-BBE0-3C9F37845D4B}">
      <dgm:prSet/>
      <dgm:spPr/>
      <dgm:t>
        <a:bodyPr/>
        <a:lstStyle/>
        <a:p>
          <a:endParaRPr lang="en-US"/>
        </a:p>
      </dgm:t>
    </dgm:pt>
    <dgm:pt modelId="{999ADC4A-F337-4ECD-A58A-2D9D91B54906}" type="sibTrans" cxnId="{898F0011-7182-47DA-BBE0-3C9F37845D4B}">
      <dgm:prSet/>
      <dgm:spPr/>
      <dgm:t>
        <a:bodyPr/>
        <a:lstStyle/>
        <a:p>
          <a:endParaRPr lang="en-US"/>
        </a:p>
      </dgm:t>
    </dgm:pt>
    <dgm:pt modelId="{7E73CBAE-23C3-4F19-957A-1CC54264A688}">
      <dgm:prSet phldrT="[Text]" phldr="1"/>
      <dgm:spPr/>
      <dgm:t>
        <a:bodyPr/>
        <a:lstStyle/>
        <a:p>
          <a:endParaRPr lang="en-US"/>
        </a:p>
      </dgm:t>
    </dgm:pt>
    <dgm:pt modelId="{55D26B30-4508-4B00-B161-C883FC30A0FA}" type="parTrans" cxnId="{CBF44C4A-F2CA-4EA6-B93E-18FAA350954D}">
      <dgm:prSet/>
      <dgm:spPr/>
      <dgm:t>
        <a:bodyPr/>
        <a:lstStyle/>
        <a:p>
          <a:endParaRPr lang="en-US"/>
        </a:p>
      </dgm:t>
    </dgm:pt>
    <dgm:pt modelId="{7C2AEDBB-1650-4801-88D9-07E37EA6C05D}" type="sibTrans" cxnId="{CBF44C4A-F2CA-4EA6-B93E-18FAA350954D}">
      <dgm:prSet/>
      <dgm:spPr/>
      <dgm:t>
        <a:bodyPr/>
        <a:lstStyle/>
        <a:p>
          <a:endParaRPr lang="en-US"/>
        </a:p>
      </dgm:t>
    </dgm:pt>
    <dgm:pt modelId="{43CCA198-9D87-48FB-BDC5-9BD7AFC52386}">
      <dgm:prSet phldrT="[Text]" phldr="1"/>
      <dgm:spPr/>
      <dgm:t>
        <a:bodyPr/>
        <a:lstStyle/>
        <a:p>
          <a:endParaRPr lang="en-US"/>
        </a:p>
      </dgm:t>
    </dgm:pt>
    <dgm:pt modelId="{2F0ECCF0-D5FF-4CC3-9F96-111E7C9F6041}" type="parTrans" cxnId="{B90453AC-5202-43E1-BF2D-E235A03DE834}">
      <dgm:prSet/>
      <dgm:spPr/>
      <dgm:t>
        <a:bodyPr/>
        <a:lstStyle/>
        <a:p>
          <a:endParaRPr lang="en-US"/>
        </a:p>
      </dgm:t>
    </dgm:pt>
    <dgm:pt modelId="{CBC8DF1A-E558-44A9-88B6-DCCFAA58DE44}" type="sibTrans" cxnId="{B90453AC-5202-43E1-BF2D-E235A03DE834}">
      <dgm:prSet/>
      <dgm:spPr/>
      <dgm:t>
        <a:bodyPr/>
        <a:lstStyle/>
        <a:p>
          <a:endParaRPr lang="en-US"/>
        </a:p>
      </dgm:t>
    </dgm:pt>
    <dgm:pt modelId="{7CE1BEDD-77A6-4916-8A62-64EC4DA831EC}">
      <dgm:prSet phldrT="[Text]" phldr="1"/>
      <dgm:spPr/>
      <dgm:t>
        <a:bodyPr/>
        <a:lstStyle/>
        <a:p>
          <a:endParaRPr lang="en-US"/>
        </a:p>
      </dgm:t>
    </dgm:pt>
    <dgm:pt modelId="{F673D412-0C94-4991-8C03-D85F377D16C1}" type="parTrans" cxnId="{94B24671-CABF-408B-9318-48866A4986C4}">
      <dgm:prSet/>
      <dgm:spPr/>
      <dgm:t>
        <a:bodyPr/>
        <a:lstStyle/>
        <a:p>
          <a:endParaRPr lang="en-US"/>
        </a:p>
      </dgm:t>
    </dgm:pt>
    <dgm:pt modelId="{7313901A-64D4-4EEC-B931-0B3E7A3BA1D2}" type="sibTrans" cxnId="{94B24671-CABF-408B-9318-48866A4986C4}">
      <dgm:prSet/>
      <dgm:spPr/>
      <dgm:t>
        <a:bodyPr/>
        <a:lstStyle/>
        <a:p>
          <a:endParaRPr lang="en-US"/>
        </a:p>
      </dgm:t>
    </dgm:pt>
    <dgm:pt modelId="{ADDCD2BA-A92E-4964-BD66-C4DC714216A2}">
      <dgm:prSet phldrT="[Text]" phldr="1"/>
      <dgm:spPr/>
      <dgm:t>
        <a:bodyPr/>
        <a:lstStyle/>
        <a:p>
          <a:endParaRPr lang="en-US"/>
        </a:p>
      </dgm:t>
    </dgm:pt>
    <dgm:pt modelId="{26518E06-CFCD-487E-979E-0E1C27E07BE8}" type="parTrans" cxnId="{646C0929-F07F-427A-B33B-661E99D994BD}">
      <dgm:prSet/>
      <dgm:spPr/>
      <dgm:t>
        <a:bodyPr/>
        <a:lstStyle/>
        <a:p>
          <a:endParaRPr lang="en-US"/>
        </a:p>
      </dgm:t>
    </dgm:pt>
    <dgm:pt modelId="{A65991C8-3C3A-4B48-A179-982C9F46A02C}" type="sibTrans" cxnId="{646C0929-F07F-427A-B33B-661E99D994BD}">
      <dgm:prSet/>
      <dgm:spPr/>
      <dgm:t>
        <a:bodyPr/>
        <a:lstStyle/>
        <a:p>
          <a:endParaRPr lang="en-US"/>
        </a:p>
      </dgm:t>
    </dgm:pt>
    <dgm:pt modelId="{36AE9B38-7ECC-44C0-8C84-B57F62346D9D}">
      <dgm:prSet phldrT="[Text]" custT="1"/>
      <dgm:spPr/>
      <dgm:t>
        <a:bodyPr/>
        <a:lstStyle/>
        <a:p>
          <a:r>
            <a:rPr lang="en-US" sz="1800" dirty="0" smtClean="0"/>
            <a:t>Based on OSI Layered Model</a:t>
          </a:r>
          <a:endParaRPr lang="en-US" sz="1800" dirty="0"/>
        </a:p>
      </dgm:t>
    </dgm:pt>
    <dgm:pt modelId="{0E10BB50-5F9F-4D9F-B722-803AB95E316A}" type="parTrans" cxnId="{1973ED6C-30DF-446B-9B47-0D7D53CD9064}">
      <dgm:prSet/>
      <dgm:spPr/>
      <dgm:t>
        <a:bodyPr/>
        <a:lstStyle/>
        <a:p>
          <a:endParaRPr lang="en-US"/>
        </a:p>
      </dgm:t>
    </dgm:pt>
    <dgm:pt modelId="{42C7AFA9-202B-4A9C-9D45-F7318CA403C5}" type="sibTrans" cxnId="{1973ED6C-30DF-446B-9B47-0D7D53CD9064}">
      <dgm:prSet/>
      <dgm:spPr/>
      <dgm:t>
        <a:bodyPr/>
        <a:lstStyle/>
        <a:p>
          <a:endParaRPr lang="en-US"/>
        </a:p>
      </dgm:t>
    </dgm:pt>
    <dgm:pt modelId="{846C359F-AF8B-4220-A941-8C74DF7E5CA3}">
      <dgm:prSet phldrT="[Text]" custT="1"/>
      <dgm:spPr/>
      <dgm:t>
        <a:bodyPr/>
        <a:lstStyle/>
        <a:p>
          <a:r>
            <a:rPr lang="en-US" sz="1800" dirty="0" smtClean="0"/>
            <a:t>Describe protocols on each Layer</a:t>
          </a:r>
          <a:endParaRPr lang="en-US" sz="1800" dirty="0"/>
        </a:p>
      </dgm:t>
    </dgm:pt>
    <dgm:pt modelId="{65DE5F62-DDDE-435B-BF9A-146AC566FA2F}" type="parTrans" cxnId="{BAE4DF04-2D61-4681-9EF8-BD0021C05A23}">
      <dgm:prSet/>
      <dgm:spPr/>
      <dgm:t>
        <a:bodyPr/>
        <a:lstStyle/>
        <a:p>
          <a:endParaRPr lang="en-US"/>
        </a:p>
      </dgm:t>
    </dgm:pt>
    <dgm:pt modelId="{7E2565E3-C679-4D09-B210-0710A3753DFD}" type="sibTrans" cxnId="{BAE4DF04-2D61-4681-9EF8-BD0021C05A23}">
      <dgm:prSet/>
      <dgm:spPr/>
      <dgm:t>
        <a:bodyPr/>
        <a:lstStyle/>
        <a:p>
          <a:endParaRPr lang="en-US"/>
        </a:p>
      </dgm:t>
    </dgm:pt>
    <dgm:pt modelId="{6F15DF09-072A-4677-AD72-BB375F1FA4AA}" type="pres">
      <dgm:prSet presAssocID="{545DA461-FB9F-4F8B-92A7-BC1420FE5CF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765D1BB-44D7-4002-86BA-9B54D694449A}" type="pres">
      <dgm:prSet presAssocID="{67540AED-0DFF-4976-A223-F054BBB06F12}" presName="Parent" presStyleLbl="node0" presStyleIdx="0" presStyleCnt="1" custLinFactNeighborX="-6903" custLinFactNeighborY="1972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12C508E6-7920-4171-A131-4FF8F188BDA8}" type="pres">
      <dgm:prSet presAssocID="{67540AED-0DFF-4976-A223-F054BBB06F12}" presName="Accent1" presStyleLbl="node1" presStyleIdx="0" presStyleCnt="17" custLinFactNeighborX="17741" custLinFactNeighborY="75283"/>
      <dgm:spPr/>
    </dgm:pt>
    <dgm:pt modelId="{494E8106-3136-4E58-8EE3-4660661B2333}" type="pres">
      <dgm:prSet presAssocID="{67540AED-0DFF-4976-A223-F054BBB06F12}" presName="Accent2" presStyleLbl="node1" presStyleIdx="1" presStyleCnt="17"/>
      <dgm:spPr/>
    </dgm:pt>
    <dgm:pt modelId="{D23F376B-88DF-4637-99A7-C97366CA18CB}" type="pres">
      <dgm:prSet presAssocID="{67540AED-0DFF-4976-A223-F054BBB06F12}" presName="Accent3" presStyleLbl="node1" presStyleIdx="2" presStyleCnt="17"/>
      <dgm:spPr/>
    </dgm:pt>
    <dgm:pt modelId="{C185B712-6382-4A1B-993C-98064D345F0F}" type="pres">
      <dgm:prSet presAssocID="{67540AED-0DFF-4976-A223-F054BBB06F12}" presName="Accent4" presStyleLbl="node1" presStyleIdx="3" presStyleCnt="17"/>
      <dgm:spPr/>
    </dgm:pt>
    <dgm:pt modelId="{52CE08FB-C7B0-4A02-B55C-3C824EBD09B7}" type="pres">
      <dgm:prSet presAssocID="{67540AED-0DFF-4976-A223-F054BBB06F12}" presName="Accent5" presStyleLbl="node1" presStyleIdx="4" presStyleCnt="17"/>
      <dgm:spPr/>
    </dgm:pt>
    <dgm:pt modelId="{8AD57CC1-B504-426C-9AF9-999197DAD87D}" type="pres">
      <dgm:prSet presAssocID="{67540AED-0DFF-4976-A223-F054BBB06F12}" presName="Accent6" presStyleLbl="node1" presStyleIdx="5" presStyleCnt="17"/>
      <dgm:spPr/>
    </dgm:pt>
    <dgm:pt modelId="{1D2125F3-30DB-4C98-8DCC-BD2C357AB205}" type="pres">
      <dgm:prSet presAssocID="{2A189081-C9A9-43D9-9588-6E4AB1A65442}" presName="Child1" presStyleLbl="node1" presStyleIdx="6" presStyleCnt="17" custScaleX="183304" custScaleY="139803" custLinFactNeighborX="-80048" custLinFactNeighborY="-1819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8E02F3B-2B05-47DF-BE19-7FB8C7F4C45F}" type="pres">
      <dgm:prSet presAssocID="{2A189081-C9A9-43D9-9588-6E4AB1A65442}" presName="Accent7" presStyleCnt="0"/>
      <dgm:spPr/>
    </dgm:pt>
    <dgm:pt modelId="{D8E5EAA6-648A-4E3F-955C-4A4C0B17A588}" type="pres">
      <dgm:prSet presAssocID="{2A189081-C9A9-43D9-9588-6E4AB1A65442}" presName="AccentHold1" presStyleLbl="node1" presStyleIdx="7" presStyleCnt="17"/>
      <dgm:spPr/>
    </dgm:pt>
    <dgm:pt modelId="{5ED0611F-32F8-4BD3-ADF7-3D6A3EA50D1F}" type="pres">
      <dgm:prSet presAssocID="{2A189081-C9A9-43D9-9588-6E4AB1A65442}" presName="Accent8" presStyleCnt="0"/>
      <dgm:spPr/>
    </dgm:pt>
    <dgm:pt modelId="{D3D3B867-1B0A-4E53-AFA7-2237B7640B4B}" type="pres">
      <dgm:prSet presAssocID="{2A189081-C9A9-43D9-9588-6E4AB1A65442}" presName="AccentHold2" presStyleLbl="node1" presStyleIdx="8" presStyleCnt="17"/>
      <dgm:spPr/>
    </dgm:pt>
    <dgm:pt modelId="{6F96B3C1-14BD-4DC4-87A1-A1C7E097E4FF}" type="pres">
      <dgm:prSet presAssocID="{0481C74B-80FC-425A-94A2-BE25C20FDE66}" presName="Child2" presStyleLbl="node1" presStyleIdx="9" presStyleCnt="17" custScaleX="200995" custScaleY="130916" custLinFactNeighborX="-27895" custLinFactNeighborY="-2995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2426044-C949-4071-9379-F845D3A91C27}" type="pres">
      <dgm:prSet presAssocID="{0481C74B-80FC-425A-94A2-BE25C20FDE66}" presName="Accent9" presStyleCnt="0"/>
      <dgm:spPr/>
    </dgm:pt>
    <dgm:pt modelId="{0277B981-EB10-4753-A8EA-A08F63B8D610}" type="pres">
      <dgm:prSet presAssocID="{0481C74B-80FC-425A-94A2-BE25C20FDE66}" presName="AccentHold1" presStyleLbl="node1" presStyleIdx="10" presStyleCnt="17" custLinFactNeighborX="-35481" custLinFactNeighborY="44284"/>
      <dgm:spPr/>
    </dgm:pt>
    <dgm:pt modelId="{45040AE7-E5FE-436A-9F2A-CDED14E365F8}" type="pres">
      <dgm:prSet presAssocID="{0481C74B-80FC-425A-94A2-BE25C20FDE66}" presName="Accent10" presStyleCnt="0"/>
      <dgm:spPr/>
    </dgm:pt>
    <dgm:pt modelId="{7946920B-AF3D-468E-9526-7D54906F0BD8}" type="pres">
      <dgm:prSet presAssocID="{0481C74B-80FC-425A-94A2-BE25C20FDE66}" presName="AccentHold2" presStyleLbl="node1" presStyleIdx="11" presStyleCnt="17"/>
      <dgm:spPr/>
    </dgm:pt>
    <dgm:pt modelId="{5EA079F1-E13E-4716-BE0C-653B3F476250}" type="pres">
      <dgm:prSet presAssocID="{0481C74B-80FC-425A-94A2-BE25C20FDE66}" presName="Accent11" presStyleCnt="0"/>
      <dgm:spPr/>
    </dgm:pt>
    <dgm:pt modelId="{9188DB19-2C97-43F5-815F-E4D37AD779CD}" type="pres">
      <dgm:prSet presAssocID="{0481C74B-80FC-425A-94A2-BE25C20FDE66}" presName="AccentHold3" presStyleLbl="node1" presStyleIdx="12" presStyleCnt="17"/>
      <dgm:spPr/>
    </dgm:pt>
    <dgm:pt modelId="{FCF76FCD-BEAF-40BA-B9D5-A3E7822C6BF4}" type="pres">
      <dgm:prSet presAssocID="{36AE9B38-7ECC-44C0-8C84-B57F62346D9D}" presName="Child3" presStyleLbl="node1" presStyleIdx="13" presStyleCnt="17" custScaleX="161970" custScaleY="160470" custLinFactNeighborX="-31534" custLinFactNeighborY="6306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C41675A-25FE-434F-934E-C39D8CA1475E}" type="pres">
      <dgm:prSet presAssocID="{36AE9B38-7ECC-44C0-8C84-B57F62346D9D}" presName="Accent12" presStyleCnt="0"/>
      <dgm:spPr/>
    </dgm:pt>
    <dgm:pt modelId="{29356F21-4FE3-4BAB-A402-C115FCAE61E6}" type="pres">
      <dgm:prSet presAssocID="{36AE9B38-7ECC-44C0-8C84-B57F62346D9D}" presName="AccentHold1" presStyleLbl="node1" presStyleIdx="14" presStyleCnt="17"/>
      <dgm:spPr/>
    </dgm:pt>
    <dgm:pt modelId="{36A1B21D-8C26-4127-BFAC-D4789DD66A9F}" type="pres">
      <dgm:prSet presAssocID="{846C359F-AF8B-4220-A941-8C74DF7E5CA3}" presName="Child4" presStyleLbl="node1" presStyleIdx="15" presStyleCnt="17" custScaleX="162569" custScaleY="156118" custLinFactNeighborX="-63068" custLinFactNeighborY="606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572E3AD-0FF5-449C-8217-8BA39313A6AC}" type="pres">
      <dgm:prSet presAssocID="{846C359F-AF8B-4220-A941-8C74DF7E5CA3}" presName="Accent13" presStyleCnt="0"/>
      <dgm:spPr/>
    </dgm:pt>
    <dgm:pt modelId="{86BF30C5-7148-42D5-A4D7-B8BB8411CC39}" type="pres">
      <dgm:prSet presAssocID="{846C359F-AF8B-4220-A941-8C74DF7E5CA3}" presName="AccentHold1" presStyleLbl="node1" presStyleIdx="16" presStyleCnt="17"/>
      <dgm:spPr/>
    </dgm:pt>
  </dgm:ptLst>
  <dgm:cxnLst>
    <dgm:cxn modelId="{559820E5-D833-4BF6-A971-C383F81D1074}" type="presOf" srcId="{36AE9B38-7ECC-44C0-8C84-B57F62346D9D}" destId="{FCF76FCD-BEAF-40BA-B9D5-A3E7822C6BF4}" srcOrd="0" destOrd="0" presId="urn:microsoft.com/office/officeart/2009/3/layout/CircleRelationship"/>
    <dgm:cxn modelId="{7A897B21-7F53-49ED-9648-97A45847B5E4}" type="presOf" srcId="{545DA461-FB9F-4F8B-92A7-BC1420FE5CF8}" destId="{6F15DF09-072A-4677-AD72-BB375F1FA4AA}" srcOrd="0" destOrd="0" presId="urn:microsoft.com/office/officeart/2009/3/layout/CircleRelationship"/>
    <dgm:cxn modelId="{CBF44C4A-F2CA-4EA6-B93E-18FAA350954D}" srcId="{9A724E35-7565-411D-9148-7506C0B0420D}" destId="{7E73CBAE-23C3-4F19-957A-1CC54264A688}" srcOrd="1" destOrd="0" parTransId="{55D26B30-4508-4B00-B161-C883FC30A0FA}" sibTransId="{7C2AEDBB-1650-4801-88D9-07E37EA6C05D}"/>
    <dgm:cxn modelId="{A7767B2D-E246-48C3-A81B-8B7EF851C754}" srcId="{67540AED-0DFF-4976-A223-F054BBB06F12}" destId="{2A189081-C9A9-43D9-9588-6E4AB1A65442}" srcOrd="0" destOrd="0" parTransId="{0C299C01-730C-4048-AE94-668722ED3427}" sibTransId="{C3B43F1E-4986-463D-986E-B1435FEBEE20}"/>
    <dgm:cxn modelId="{BAE4DF04-2D61-4681-9EF8-BD0021C05A23}" srcId="{67540AED-0DFF-4976-A223-F054BBB06F12}" destId="{846C359F-AF8B-4220-A941-8C74DF7E5CA3}" srcOrd="3" destOrd="0" parTransId="{65DE5F62-DDDE-435B-BF9A-146AC566FA2F}" sibTransId="{7E2565E3-C679-4D09-B210-0710A3753DFD}"/>
    <dgm:cxn modelId="{F025076E-9B32-4CB6-A6DE-3104240AC528}" srcId="{545DA461-FB9F-4F8B-92A7-BC1420FE5CF8}" destId="{67540AED-0DFF-4976-A223-F054BBB06F12}" srcOrd="0" destOrd="0" parTransId="{4E767478-4962-4256-A7A6-4D3440AB9BBB}" sibTransId="{95C15E57-C75E-4287-9F30-0B56945D7BDB}"/>
    <dgm:cxn modelId="{A06C5BBC-5ED0-4979-967B-DB361E7C851F}" srcId="{545DA461-FB9F-4F8B-92A7-BC1420FE5CF8}" destId="{9A724E35-7565-411D-9148-7506C0B0420D}" srcOrd="1" destOrd="0" parTransId="{76E79200-E1E2-4E9E-BCE6-7C478F8FD58C}" sibTransId="{CD8C72D7-3FA4-4B17-9FAF-502A19C263AB}"/>
    <dgm:cxn modelId="{898F0011-7182-47DA-BBE0-3C9F37845D4B}" srcId="{9A724E35-7565-411D-9148-7506C0B0420D}" destId="{56529973-7A11-4DB0-8DC3-BE273713D7D0}" srcOrd="0" destOrd="0" parTransId="{CFA53ACF-8497-40E1-99CA-0DBAC897DF23}" sibTransId="{999ADC4A-F337-4ECD-A58A-2D9D91B54906}"/>
    <dgm:cxn modelId="{572A4980-4503-45F4-8869-7BDA38F62AC7}" type="presOf" srcId="{846C359F-AF8B-4220-A941-8C74DF7E5CA3}" destId="{36A1B21D-8C26-4127-BFAC-D4789DD66A9F}" srcOrd="0" destOrd="0" presId="urn:microsoft.com/office/officeart/2009/3/layout/CircleRelationship"/>
    <dgm:cxn modelId="{C4500992-A97F-41C1-A476-DA570DFA95B2}" type="presOf" srcId="{0481C74B-80FC-425A-94A2-BE25C20FDE66}" destId="{6F96B3C1-14BD-4DC4-87A1-A1C7E097E4FF}" srcOrd="0" destOrd="0" presId="urn:microsoft.com/office/officeart/2009/3/layout/CircleRelationship"/>
    <dgm:cxn modelId="{94B24671-CABF-408B-9318-48866A4986C4}" srcId="{43CCA198-9D87-48FB-BDC5-9BD7AFC52386}" destId="{7CE1BEDD-77A6-4916-8A62-64EC4DA831EC}" srcOrd="0" destOrd="0" parTransId="{F673D412-0C94-4991-8C03-D85F377D16C1}" sibTransId="{7313901A-64D4-4EEC-B931-0B3E7A3BA1D2}"/>
    <dgm:cxn modelId="{A06F8120-D015-4C70-9D7F-D10EA9EAF3FA}" type="presOf" srcId="{2A189081-C9A9-43D9-9588-6E4AB1A65442}" destId="{1D2125F3-30DB-4C98-8DCC-BD2C357AB205}" srcOrd="0" destOrd="0" presId="urn:microsoft.com/office/officeart/2009/3/layout/CircleRelationship"/>
    <dgm:cxn modelId="{B90453AC-5202-43E1-BF2D-E235A03DE834}" srcId="{545DA461-FB9F-4F8B-92A7-BC1420FE5CF8}" destId="{43CCA198-9D87-48FB-BDC5-9BD7AFC52386}" srcOrd="2" destOrd="0" parTransId="{2F0ECCF0-D5FF-4CC3-9F96-111E7C9F6041}" sibTransId="{CBC8DF1A-E558-44A9-88B6-DCCFAA58DE44}"/>
    <dgm:cxn modelId="{1973ED6C-30DF-446B-9B47-0D7D53CD9064}" srcId="{67540AED-0DFF-4976-A223-F054BBB06F12}" destId="{36AE9B38-7ECC-44C0-8C84-B57F62346D9D}" srcOrd="2" destOrd="0" parTransId="{0E10BB50-5F9F-4D9F-B722-803AB95E316A}" sibTransId="{42C7AFA9-202B-4A9C-9D45-F7318CA403C5}"/>
    <dgm:cxn modelId="{A3569CC8-C697-4D0D-A383-754ACDE936A0}" type="presOf" srcId="{67540AED-0DFF-4976-A223-F054BBB06F12}" destId="{3765D1BB-44D7-4002-86BA-9B54D694449A}" srcOrd="0" destOrd="0" presId="urn:microsoft.com/office/officeart/2009/3/layout/CircleRelationship"/>
    <dgm:cxn modelId="{C088BA7E-A04D-471E-B53E-43F859EE7968}" srcId="{67540AED-0DFF-4976-A223-F054BBB06F12}" destId="{0481C74B-80FC-425A-94A2-BE25C20FDE66}" srcOrd="1" destOrd="0" parTransId="{F896CAE5-F024-44B9-9FB5-4B0815B41774}" sibTransId="{3C3969AE-DCFA-4909-A919-22857B55786E}"/>
    <dgm:cxn modelId="{646C0929-F07F-427A-B33B-661E99D994BD}" srcId="{43CCA198-9D87-48FB-BDC5-9BD7AFC52386}" destId="{ADDCD2BA-A92E-4964-BD66-C4DC714216A2}" srcOrd="1" destOrd="0" parTransId="{26518E06-CFCD-487E-979E-0E1C27E07BE8}" sibTransId="{A65991C8-3C3A-4B48-A179-982C9F46A02C}"/>
    <dgm:cxn modelId="{91E414AE-0EA2-4ED2-A1F8-12CA3B6C886D}" type="presParOf" srcId="{6F15DF09-072A-4677-AD72-BB375F1FA4AA}" destId="{3765D1BB-44D7-4002-86BA-9B54D694449A}" srcOrd="0" destOrd="0" presId="urn:microsoft.com/office/officeart/2009/3/layout/CircleRelationship"/>
    <dgm:cxn modelId="{79307942-8482-472E-905A-9104152E2B17}" type="presParOf" srcId="{6F15DF09-072A-4677-AD72-BB375F1FA4AA}" destId="{12C508E6-7920-4171-A131-4FF8F188BDA8}" srcOrd="1" destOrd="0" presId="urn:microsoft.com/office/officeart/2009/3/layout/CircleRelationship"/>
    <dgm:cxn modelId="{E39B6522-7A6F-4039-93FA-23D4AAE85FC8}" type="presParOf" srcId="{6F15DF09-072A-4677-AD72-BB375F1FA4AA}" destId="{494E8106-3136-4E58-8EE3-4660661B2333}" srcOrd="2" destOrd="0" presId="urn:microsoft.com/office/officeart/2009/3/layout/CircleRelationship"/>
    <dgm:cxn modelId="{6D879B41-A079-4017-802E-9E21570A659B}" type="presParOf" srcId="{6F15DF09-072A-4677-AD72-BB375F1FA4AA}" destId="{D23F376B-88DF-4637-99A7-C97366CA18CB}" srcOrd="3" destOrd="0" presId="urn:microsoft.com/office/officeart/2009/3/layout/CircleRelationship"/>
    <dgm:cxn modelId="{9608170F-FB21-46F5-AC42-399DAD3D47EB}" type="presParOf" srcId="{6F15DF09-072A-4677-AD72-BB375F1FA4AA}" destId="{C185B712-6382-4A1B-993C-98064D345F0F}" srcOrd="4" destOrd="0" presId="urn:microsoft.com/office/officeart/2009/3/layout/CircleRelationship"/>
    <dgm:cxn modelId="{111B8B1F-7600-4222-B4BB-86D1349726B0}" type="presParOf" srcId="{6F15DF09-072A-4677-AD72-BB375F1FA4AA}" destId="{52CE08FB-C7B0-4A02-B55C-3C824EBD09B7}" srcOrd="5" destOrd="0" presId="urn:microsoft.com/office/officeart/2009/3/layout/CircleRelationship"/>
    <dgm:cxn modelId="{5139AB84-F5C4-424D-B626-292EA1B8D5DF}" type="presParOf" srcId="{6F15DF09-072A-4677-AD72-BB375F1FA4AA}" destId="{8AD57CC1-B504-426C-9AF9-999197DAD87D}" srcOrd="6" destOrd="0" presId="urn:microsoft.com/office/officeart/2009/3/layout/CircleRelationship"/>
    <dgm:cxn modelId="{002C6D38-5884-437E-AADE-FDA2839A903A}" type="presParOf" srcId="{6F15DF09-072A-4677-AD72-BB375F1FA4AA}" destId="{1D2125F3-30DB-4C98-8DCC-BD2C357AB205}" srcOrd="7" destOrd="0" presId="urn:microsoft.com/office/officeart/2009/3/layout/CircleRelationship"/>
    <dgm:cxn modelId="{895A664F-3CFE-4E09-9477-B579EF441B69}" type="presParOf" srcId="{6F15DF09-072A-4677-AD72-BB375F1FA4AA}" destId="{58E02F3B-2B05-47DF-BE19-7FB8C7F4C45F}" srcOrd="8" destOrd="0" presId="urn:microsoft.com/office/officeart/2009/3/layout/CircleRelationship"/>
    <dgm:cxn modelId="{1F23A6BF-2B7C-40C3-AA04-98FCE392F442}" type="presParOf" srcId="{58E02F3B-2B05-47DF-BE19-7FB8C7F4C45F}" destId="{D8E5EAA6-648A-4E3F-955C-4A4C0B17A588}" srcOrd="0" destOrd="0" presId="urn:microsoft.com/office/officeart/2009/3/layout/CircleRelationship"/>
    <dgm:cxn modelId="{308AE5DE-109D-475C-B844-E4E3E18259E9}" type="presParOf" srcId="{6F15DF09-072A-4677-AD72-BB375F1FA4AA}" destId="{5ED0611F-32F8-4BD3-ADF7-3D6A3EA50D1F}" srcOrd="9" destOrd="0" presId="urn:microsoft.com/office/officeart/2009/3/layout/CircleRelationship"/>
    <dgm:cxn modelId="{534E12A4-0C51-4EB2-8712-CB4D61CF2B35}" type="presParOf" srcId="{5ED0611F-32F8-4BD3-ADF7-3D6A3EA50D1F}" destId="{D3D3B867-1B0A-4E53-AFA7-2237B7640B4B}" srcOrd="0" destOrd="0" presId="urn:microsoft.com/office/officeart/2009/3/layout/CircleRelationship"/>
    <dgm:cxn modelId="{BE6F4AEF-D248-4DA6-93BA-C66D2ADDD76D}" type="presParOf" srcId="{6F15DF09-072A-4677-AD72-BB375F1FA4AA}" destId="{6F96B3C1-14BD-4DC4-87A1-A1C7E097E4FF}" srcOrd="10" destOrd="0" presId="urn:microsoft.com/office/officeart/2009/3/layout/CircleRelationship"/>
    <dgm:cxn modelId="{73162F1E-6680-4967-B16C-86AE7949CBD0}" type="presParOf" srcId="{6F15DF09-072A-4677-AD72-BB375F1FA4AA}" destId="{82426044-C949-4071-9379-F845D3A91C27}" srcOrd="11" destOrd="0" presId="urn:microsoft.com/office/officeart/2009/3/layout/CircleRelationship"/>
    <dgm:cxn modelId="{2E04CAF5-CDA6-46AD-B79D-064A1676F641}" type="presParOf" srcId="{82426044-C949-4071-9379-F845D3A91C27}" destId="{0277B981-EB10-4753-A8EA-A08F63B8D610}" srcOrd="0" destOrd="0" presId="urn:microsoft.com/office/officeart/2009/3/layout/CircleRelationship"/>
    <dgm:cxn modelId="{A92BEEB0-826D-4F72-B64A-BE20891522D1}" type="presParOf" srcId="{6F15DF09-072A-4677-AD72-BB375F1FA4AA}" destId="{45040AE7-E5FE-436A-9F2A-CDED14E365F8}" srcOrd="12" destOrd="0" presId="urn:microsoft.com/office/officeart/2009/3/layout/CircleRelationship"/>
    <dgm:cxn modelId="{63701416-8722-4D8D-A20A-8C931E266C29}" type="presParOf" srcId="{45040AE7-E5FE-436A-9F2A-CDED14E365F8}" destId="{7946920B-AF3D-468E-9526-7D54906F0BD8}" srcOrd="0" destOrd="0" presId="urn:microsoft.com/office/officeart/2009/3/layout/CircleRelationship"/>
    <dgm:cxn modelId="{CA1D1A23-507B-4374-A915-ADB31372E5C5}" type="presParOf" srcId="{6F15DF09-072A-4677-AD72-BB375F1FA4AA}" destId="{5EA079F1-E13E-4716-BE0C-653B3F476250}" srcOrd="13" destOrd="0" presId="urn:microsoft.com/office/officeart/2009/3/layout/CircleRelationship"/>
    <dgm:cxn modelId="{8A09832B-D11F-4585-8A20-9A2EA2A8F236}" type="presParOf" srcId="{5EA079F1-E13E-4716-BE0C-653B3F476250}" destId="{9188DB19-2C97-43F5-815F-E4D37AD779CD}" srcOrd="0" destOrd="0" presId="urn:microsoft.com/office/officeart/2009/3/layout/CircleRelationship"/>
    <dgm:cxn modelId="{3D77B742-0E43-480A-990B-CE5079330034}" type="presParOf" srcId="{6F15DF09-072A-4677-AD72-BB375F1FA4AA}" destId="{FCF76FCD-BEAF-40BA-B9D5-A3E7822C6BF4}" srcOrd="14" destOrd="0" presId="urn:microsoft.com/office/officeart/2009/3/layout/CircleRelationship"/>
    <dgm:cxn modelId="{8398B777-5030-4A44-891B-051330712E85}" type="presParOf" srcId="{6F15DF09-072A-4677-AD72-BB375F1FA4AA}" destId="{4C41675A-25FE-434F-934E-C39D8CA1475E}" srcOrd="15" destOrd="0" presId="urn:microsoft.com/office/officeart/2009/3/layout/CircleRelationship"/>
    <dgm:cxn modelId="{FD58ACA3-067F-428D-8C93-5C998A2C893D}" type="presParOf" srcId="{4C41675A-25FE-434F-934E-C39D8CA1475E}" destId="{29356F21-4FE3-4BAB-A402-C115FCAE61E6}" srcOrd="0" destOrd="0" presId="urn:microsoft.com/office/officeart/2009/3/layout/CircleRelationship"/>
    <dgm:cxn modelId="{4635D0B8-E970-49FB-895B-F61302808E87}" type="presParOf" srcId="{6F15DF09-072A-4677-AD72-BB375F1FA4AA}" destId="{36A1B21D-8C26-4127-BFAC-D4789DD66A9F}" srcOrd="16" destOrd="0" presId="urn:microsoft.com/office/officeart/2009/3/layout/CircleRelationship"/>
    <dgm:cxn modelId="{55562500-83F6-40E0-9C77-ED2C2783F2A1}" type="presParOf" srcId="{6F15DF09-072A-4677-AD72-BB375F1FA4AA}" destId="{E572E3AD-0FF5-449C-8217-8BA39313A6AC}" srcOrd="17" destOrd="0" presId="urn:microsoft.com/office/officeart/2009/3/layout/CircleRelationship"/>
    <dgm:cxn modelId="{1192A629-A87C-464D-8FBD-71617736D4C6}" type="presParOf" srcId="{E572E3AD-0FF5-449C-8217-8BA39313A6AC}" destId="{86BF30C5-7148-42D5-A4D7-B8BB8411CC39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79CB31-06F7-4DAB-9A0B-6202ED55FABB}" type="doc">
      <dgm:prSet loTypeId="urn:microsoft.com/office/officeart/2005/8/layout/cycle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10C94F7-F856-4173-ABA8-9751442D6368}">
      <dgm:prSet phldrT="[Text]" custT="1"/>
      <dgm:spPr/>
      <dgm:t>
        <a:bodyPr/>
        <a:lstStyle/>
        <a:p>
          <a:r>
            <a:rPr lang="en-US" sz="1800" dirty="0" smtClean="0"/>
            <a:t>Transport Layer</a:t>
          </a:r>
          <a:endParaRPr lang="en-US" sz="1800" dirty="0"/>
        </a:p>
      </dgm:t>
    </dgm:pt>
    <dgm:pt modelId="{7EFE0F48-B2BE-43F2-9076-878CBB9DB324}" type="parTrans" cxnId="{FE1ACA8B-4688-4AC3-8F59-3B53D58DDEF5}">
      <dgm:prSet/>
      <dgm:spPr/>
      <dgm:t>
        <a:bodyPr/>
        <a:lstStyle/>
        <a:p>
          <a:endParaRPr lang="en-US" sz="1800"/>
        </a:p>
      </dgm:t>
    </dgm:pt>
    <dgm:pt modelId="{E83866E7-CCCF-4EC4-BE73-AB74B9CEF2CF}" type="sibTrans" cxnId="{FE1ACA8B-4688-4AC3-8F59-3B53D58DDEF5}">
      <dgm:prSet/>
      <dgm:spPr/>
      <dgm:t>
        <a:bodyPr/>
        <a:lstStyle/>
        <a:p>
          <a:endParaRPr lang="en-US" sz="1800"/>
        </a:p>
      </dgm:t>
    </dgm:pt>
    <dgm:pt modelId="{404D518C-9E55-448F-B0FD-39E0646FE261}">
      <dgm:prSet phldrT="[Text]" custT="1"/>
      <dgm:spPr/>
      <dgm:t>
        <a:bodyPr/>
        <a:lstStyle/>
        <a:p>
          <a:r>
            <a:rPr lang="en-US" sz="1800" dirty="0" smtClean="0"/>
            <a:t>TCP</a:t>
          </a:r>
          <a:endParaRPr lang="en-US" sz="1800" dirty="0"/>
        </a:p>
      </dgm:t>
    </dgm:pt>
    <dgm:pt modelId="{05852121-AE61-47C4-A8A0-E206B7961865}" type="parTrans" cxnId="{3C1FCAE1-41F5-41AE-B751-361376A2EB5C}">
      <dgm:prSet/>
      <dgm:spPr/>
      <dgm:t>
        <a:bodyPr/>
        <a:lstStyle/>
        <a:p>
          <a:endParaRPr lang="en-US" sz="1800"/>
        </a:p>
      </dgm:t>
    </dgm:pt>
    <dgm:pt modelId="{00E06DFD-D57B-4D48-A361-D39D95405A8C}" type="sibTrans" cxnId="{3C1FCAE1-41F5-41AE-B751-361376A2EB5C}">
      <dgm:prSet/>
      <dgm:spPr/>
      <dgm:t>
        <a:bodyPr/>
        <a:lstStyle/>
        <a:p>
          <a:endParaRPr lang="en-US" sz="1800"/>
        </a:p>
      </dgm:t>
    </dgm:pt>
    <dgm:pt modelId="{3986E72A-C4BC-46E0-8CAB-4078F85F997E}">
      <dgm:prSet phldrT="[Text]" custT="1"/>
      <dgm:spPr/>
      <dgm:t>
        <a:bodyPr/>
        <a:lstStyle/>
        <a:p>
          <a:r>
            <a:rPr lang="en-US" sz="1800" dirty="0" smtClean="0"/>
            <a:t>UDP</a:t>
          </a:r>
          <a:endParaRPr lang="en-US" sz="1800" dirty="0"/>
        </a:p>
      </dgm:t>
    </dgm:pt>
    <dgm:pt modelId="{1226D0C6-809D-4D82-BB83-C4071012782F}" type="parTrans" cxnId="{0F2C1397-DEE9-4DC5-88F3-936F5D888F53}">
      <dgm:prSet/>
      <dgm:spPr/>
      <dgm:t>
        <a:bodyPr/>
        <a:lstStyle/>
        <a:p>
          <a:endParaRPr lang="en-US" sz="1800"/>
        </a:p>
      </dgm:t>
    </dgm:pt>
    <dgm:pt modelId="{1A68A102-460E-490B-BADC-3643FE356F25}" type="sibTrans" cxnId="{0F2C1397-DEE9-4DC5-88F3-936F5D888F53}">
      <dgm:prSet/>
      <dgm:spPr/>
      <dgm:t>
        <a:bodyPr/>
        <a:lstStyle/>
        <a:p>
          <a:endParaRPr lang="en-US" sz="1800"/>
        </a:p>
      </dgm:t>
    </dgm:pt>
    <dgm:pt modelId="{628F83BE-D3F3-4FEF-9392-ADE15968A71C}">
      <dgm:prSet phldrT="[Text]" custT="1"/>
      <dgm:spPr/>
      <dgm:t>
        <a:bodyPr/>
        <a:lstStyle/>
        <a:p>
          <a:r>
            <a:rPr lang="en-US" sz="1800" dirty="0" smtClean="0"/>
            <a:t>Internet Protocol Layer</a:t>
          </a:r>
          <a:endParaRPr lang="en-US" sz="1800" dirty="0"/>
        </a:p>
      </dgm:t>
    </dgm:pt>
    <dgm:pt modelId="{54703D87-0A77-40DD-9C87-5410E50C102A}" type="parTrans" cxnId="{E4798A90-CC48-4D44-91A7-79EDB9473869}">
      <dgm:prSet/>
      <dgm:spPr/>
      <dgm:t>
        <a:bodyPr/>
        <a:lstStyle/>
        <a:p>
          <a:endParaRPr lang="en-US" sz="1800"/>
        </a:p>
      </dgm:t>
    </dgm:pt>
    <dgm:pt modelId="{98A64035-148F-4B95-A851-37802619EC2A}" type="sibTrans" cxnId="{E4798A90-CC48-4D44-91A7-79EDB9473869}">
      <dgm:prSet/>
      <dgm:spPr/>
      <dgm:t>
        <a:bodyPr/>
        <a:lstStyle/>
        <a:p>
          <a:endParaRPr lang="en-US" sz="1800"/>
        </a:p>
      </dgm:t>
    </dgm:pt>
    <dgm:pt modelId="{084FA374-43CC-4ABF-B041-C290B68E90AD}">
      <dgm:prSet phldrT="[Text]" custT="1"/>
      <dgm:spPr/>
      <dgm:t>
        <a:bodyPr/>
        <a:lstStyle/>
        <a:p>
          <a:r>
            <a:rPr lang="en-US" sz="1800" dirty="0" smtClean="0"/>
            <a:t>IGMP</a:t>
          </a:r>
          <a:endParaRPr lang="en-US" sz="1800" dirty="0"/>
        </a:p>
      </dgm:t>
    </dgm:pt>
    <dgm:pt modelId="{3CE628C8-5E22-4FF3-8B0A-7EA5339C2CE8}" type="parTrans" cxnId="{E232AF74-0D4F-4147-B199-B985FDD467C3}">
      <dgm:prSet/>
      <dgm:spPr/>
      <dgm:t>
        <a:bodyPr/>
        <a:lstStyle/>
        <a:p>
          <a:endParaRPr lang="en-US" sz="1800"/>
        </a:p>
      </dgm:t>
    </dgm:pt>
    <dgm:pt modelId="{662E8592-0BB4-4C9F-AAA6-ED986B42A793}" type="sibTrans" cxnId="{E232AF74-0D4F-4147-B199-B985FDD467C3}">
      <dgm:prSet/>
      <dgm:spPr/>
      <dgm:t>
        <a:bodyPr/>
        <a:lstStyle/>
        <a:p>
          <a:endParaRPr lang="en-US" sz="1800"/>
        </a:p>
      </dgm:t>
    </dgm:pt>
    <dgm:pt modelId="{A9A73B6B-9575-4673-B214-3D1981948A47}">
      <dgm:prSet phldrT="[Text]" custT="1"/>
      <dgm:spPr/>
      <dgm:t>
        <a:bodyPr/>
        <a:lstStyle/>
        <a:p>
          <a:r>
            <a:rPr lang="en-US" sz="1800" dirty="0" smtClean="0"/>
            <a:t>ICMP</a:t>
          </a:r>
          <a:endParaRPr lang="en-US" sz="1800" dirty="0"/>
        </a:p>
      </dgm:t>
    </dgm:pt>
    <dgm:pt modelId="{AEDC3D36-6060-4F58-B690-807FB438147D}" type="parTrans" cxnId="{B6C32F5D-2FF9-45DD-B44E-40A073FE0559}">
      <dgm:prSet/>
      <dgm:spPr/>
      <dgm:t>
        <a:bodyPr/>
        <a:lstStyle/>
        <a:p>
          <a:endParaRPr lang="en-US" sz="1800"/>
        </a:p>
      </dgm:t>
    </dgm:pt>
    <dgm:pt modelId="{0A74E082-B8FB-45F6-8B97-5E13942FA878}" type="sibTrans" cxnId="{B6C32F5D-2FF9-45DD-B44E-40A073FE0559}">
      <dgm:prSet/>
      <dgm:spPr/>
      <dgm:t>
        <a:bodyPr/>
        <a:lstStyle/>
        <a:p>
          <a:endParaRPr lang="en-US" sz="1800"/>
        </a:p>
      </dgm:t>
    </dgm:pt>
    <dgm:pt modelId="{FC6E8CA7-7F23-4583-9C87-BB218A0222B9}">
      <dgm:prSet phldrT="[Text]" custT="1"/>
      <dgm:spPr/>
      <dgm:t>
        <a:bodyPr/>
        <a:lstStyle/>
        <a:p>
          <a:r>
            <a:rPr lang="en-US" sz="1800" dirty="0" smtClean="0"/>
            <a:t>Network Interface</a:t>
          </a:r>
        </a:p>
        <a:p>
          <a:r>
            <a:rPr lang="en-US" sz="1800" dirty="0" smtClean="0"/>
            <a:t>Layer</a:t>
          </a:r>
          <a:endParaRPr lang="en-US" sz="1800" dirty="0"/>
        </a:p>
      </dgm:t>
    </dgm:pt>
    <dgm:pt modelId="{15D4BCDE-EF7C-4AEF-AF4B-7DF304BA969E}" type="parTrans" cxnId="{703A4EE5-E7E5-46B0-81CC-AF8CC6D29B7D}">
      <dgm:prSet/>
      <dgm:spPr/>
      <dgm:t>
        <a:bodyPr/>
        <a:lstStyle/>
        <a:p>
          <a:endParaRPr lang="en-US" sz="1800"/>
        </a:p>
      </dgm:t>
    </dgm:pt>
    <dgm:pt modelId="{F90B84ED-BDDD-4ED5-A5F4-A780E9EC97FC}" type="sibTrans" cxnId="{703A4EE5-E7E5-46B0-81CC-AF8CC6D29B7D}">
      <dgm:prSet/>
      <dgm:spPr/>
      <dgm:t>
        <a:bodyPr/>
        <a:lstStyle/>
        <a:p>
          <a:endParaRPr lang="en-US" sz="1800"/>
        </a:p>
      </dgm:t>
    </dgm:pt>
    <dgm:pt modelId="{CB438325-D2A1-4912-9AEF-065910CD0871}">
      <dgm:prSet phldrT="[Text]" custT="1"/>
      <dgm:spPr/>
      <dgm:t>
        <a:bodyPr/>
        <a:lstStyle/>
        <a:p>
          <a:r>
            <a:rPr lang="en-US" sz="1800" dirty="0" smtClean="0"/>
            <a:t>Ethernet</a:t>
          </a:r>
          <a:endParaRPr lang="en-US" sz="1800" dirty="0"/>
        </a:p>
      </dgm:t>
    </dgm:pt>
    <dgm:pt modelId="{78BAFF03-788A-48CB-926B-86488A0109F6}" type="parTrans" cxnId="{65D43051-3C67-415F-833C-59252355DBB5}">
      <dgm:prSet/>
      <dgm:spPr/>
      <dgm:t>
        <a:bodyPr/>
        <a:lstStyle/>
        <a:p>
          <a:endParaRPr lang="en-US" sz="1800"/>
        </a:p>
      </dgm:t>
    </dgm:pt>
    <dgm:pt modelId="{F62E56E7-4C65-4390-B790-1D9B0AE8E3B8}" type="sibTrans" cxnId="{65D43051-3C67-415F-833C-59252355DBB5}">
      <dgm:prSet/>
      <dgm:spPr/>
      <dgm:t>
        <a:bodyPr/>
        <a:lstStyle/>
        <a:p>
          <a:endParaRPr lang="en-US" sz="1800"/>
        </a:p>
      </dgm:t>
    </dgm:pt>
    <dgm:pt modelId="{16A2513C-ED56-4794-B8C7-4DB6FF606FAC}">
      <dgm:prSet phldrT="[Text]" custT="1"/>
      <dgm:spPr/>
      <dgm:t>
        <a:bodyPr/>
        <a:lstStyle/>
        <a:p>
          <a:r>
            <a:rPr lang="en-US" sz="1800" dirty="0" smtClean="0"/>
            <a:t>Packet Radio</a:t>
          </a:r>
          <a:endParaRPr lang="en-US" sz="1800" dirty="0"/>
        </a:p>
      </dgm:t>
    </dgm:pt>
    <dgm:pt modelId="{7B23CDDE-EBF5-4405-BBF7-142A8F2DCF11}" type="parTrans" cxnId="{299348DD-4FAD-495B-A5E9-649D65A3B04D}">
      <dgm:prSet/>
      <dgm:spPr/>
      <dgm:t>
        <a:bodyPr/>
        <a:lstStyle/>
        <a:p>
          <a:endParaRPr lang="en-US" sz="1800"/>
        </a:p>
      </dgm:t>
    </dgm:pt>
    <dgm:pt modelId="{36F3E404-ADE2-44E4-9060-942DE7E41636}" type="sibTrans" cxnId="{299348DD-4FAD-495B-A5E9-649D65A3B04D}">
      <dgm:prSet/>
      <dgm:spPr/>
      <dgm:t>
        <a:bodyPr/>
        <a:lstStyle/>
        <a:p>
          <a:endParaRPr lang="en-US" sz="1800"/>
        </a:p>
      </dgm:t>
    </dgm:pt>
    <dgm:pt modelId="{5F8FC433-D281-45E1-BE53-DD6F83430B80}">
      <dgm:prSet phldrT="[Text]" custT="1"/>
      <dgm:spPr/>
      <dgm:t>
        <a:bodyPr/>
        <a:lstStyle/>
        <a:p>
          <a:r>
            <a:rPr lang="en-US" sz="1800" dirty="0" smtClean="0"/>
            <a:t>Application Layer</a:t>
          </a:r>
          <a:endParaRPr lang="en-US" sz="1800" dirty="0"/>
        </a:p>
      </dgm:t>
    </dgm:pt>
    <dgm:pt modelId="{D8C68C23-3445-463D-9271-BFA8F6E1CB02}" type="parTrans" cxnId="{7049CFB8-22F6-4CB7-BA72-7933A037A97A}">
      <dgm:prSet/>
      <dgm:spPr/>
      <dgm:t>
        <a:bodyPr/>
        <a:lstStyle/>
        <a:p>
          <a:endParaRPr lang="en-US" sz="1800"/>
        </a:p>
      </dgm:t>
    </dgm:pt>
    <dgm:pt modelId="{59AEE84C-2A4C-4026-B1EB-1E8F1D900D6A}" type="sibTrans" cxnId="{7049CFB8-22F6-4CB7-BA72-7933A037A97A}">
      <dgm:prSet/>
      <dgm:spPr/>
      <dgm:t>
        <a:bodyPr/>
        <a:lstStyle/>
        <a:p>
          <a:endParaRPr lang="en-US" sz="1800"/>
        </a:p>
      </dgm:t>
    </dgm:pt>
    <dgm:pt modelId="{EEC8599D-5B28-452D-A831-43CF495BEADC}">
      <dgm:prSet phldrT="[Text]" custT="1"/>
      <dgm:spPr/>
      <dgm:t>
        <a:bodyPr/>
        <a:lstStyle/>
        <a:p>
          <a:r>
            <a:rPr lang="en-US" sz="1800" dirty="0" smtClean="0"/>
            <a:t>HTTP</a:t>
          </a:r>
          <a:endParaRPr lang="en-US" sz="1800" dirty="0"/>
        </a:p>
      </dgm:t>
    </dgm:pt>
    <dgm:pt modelId="{805072D9-9476-444B-A9DE-EFE315614331}" type="parTrans" cxnId="{48B95FBF-D344-47EA-95D9-72A50D3A8673}">
      <dgm:prSet/>
      <dgm:spPr/>
      <dgm:t>
        <a:bodyPr/>
        <a:lstStyle/>
        <a:p>
          <a:endParaRPr lang="en-US" sz="1800"/>
        </a:p>
      </dgm:t>
    </dgm:pt>
    <dgm:pt modelId="{E521CD2F-9873-4706-B86A-BFF15FA8D54B}" type="sibTrans" cxnId="{48B95FBF-D344-47EA-95D9-72A50D3A8673}">
      <dgm:prSet/>
      <dgm:spPr/>
      <dgm:t>
        <a:bodyPr/>
        <a:lstStyle/>
        <a:p>
          <a:endParaRPr lang="en-US" sz="1800"/>
        </a:p>
      </dgm:t>
    </dgm:pt>
    <dgm:pt modelId="{BEB06916-4313-46A7-A97C-130C99A82307}">
      <dgm:prSet phldrT="[Text]" custT="1"/>
      <dgm:spPr/>
      <dgm:t>
        <a:bodyPr/>
        <a:lstStyle/>
        <a:p>
          <a:r>
            <a:rPr lang="en-US" sz="1800" dirty="0" smtClean="0"/>
            <a:t>TELNET</a:t>
          </a:r>
          <a:endParaRPr lang="en-US" sz="1800" dirty="0"/>
        </a:p>
      </dgm:t>
    </dgm:pt>
    <dgm:pt modelId="{DE592249-A93A-4D0F-A234-369EF3F172C0}" type="parTrans" cxnId="{0A927518-6382-448F-97F8-89C721AB6BBF}">
      <dgm:prSet/>
      <dgm:spPr/>
      <dgm:t>
        <a:bodyPr/>
        <a:lstStyle/>
        <a:p>
          <a:endParaRPr lang="en-US" sz="1800"/>
        </a:p>
      </dgm:t>
    </dgm:pt>
    <dgm:pt modelId="{2F1B5497-8DCB-44D3-81D2-04EAE3A1FEF8}" type="sibTrans" cxnId="{0A927518-6382-448F-97F8-89C721AB6BBF}">
      <dgm:prSet/>
      <dgm:spPr/>
      <dgm:t>
        <a:bodyPr/>
        <a:lstStyle/>
        <a:p>
          <a:endParaRPr lang="en-US" sz="1800"/>
        </a:p>
      </dgm:t>
    </dgm:pt>
    <dgm:pt modelId="{8CE9896E-B346-45CA-BB75-DBA99ED02D30}">
      <dgm:prSet phldrT="[Text]" custT="1"/>
      <dgm:spPr/>
      <dgm:t>
        <a:bodyPr/>
        <a:lstStyle/>
        <a:p>
          <a:r>
            <a:rPr lang="en-US" sz="1800" dirty="0" smtClean="0"/>
            <a:t>ARP/RARP</a:t>
          </a:r>
          <a:endParaRPr lang="en-US" sz="1800" dirty="0"/>
        </a:p>
      </dgm:t>
    </dgm:pt>
    <dgm:pt modelId="{4BE47C32-3484-4F22-AE7E-1C9A796DF617}" type="parTrans" cxnId="{06A682B5-E218-4E87-95B2-9E3DEF89AA43}">
      <dgm:prSet/>
      <dgm:spPr/>
      <dgm:t>
        <a:bodyPr/>
        <a:lstStyle/>
        <a:p>
          <a:endParaRPr lang="en-US" sz="1800"/>
        </a:p>
      </dgm:t>
    </dgm:pt>
    <dgm:pt modelId="{ADD214EE-A04F-4D6F-8F6A-8253C7A62B7B}" type="sibTrans" cxnId="{06A682B5-E218-4E87-95B2-9E3DEF89AA43}">
      <dgm:prSet/>
      <dgm:spPr/>
      <dgm:t>
        <a:bodyPr/>
        <a:lstStyle/>
        <a:p>
          <a:endParaRPr lang="en-US" sz="1800"/>
        </a:p>
      </dgm:t>
    </dgm:pt>
    <dgm:pt modelId="{2AEEAA97-95BE-4DA9-9CF6-C4C2D3AA934E}">
      <dgm:prSet phldrT="[Text]" custT="1"/>
      <dgm:spPr/>
      <dgm:t>
        <a:bodyPr/>
        <a:lstStyle/>
        <a:p>
          <a:r>
            <a:rPr lang="en-US" sz="1800" dirty="0" smtClean="0"/>
            <a:t>SCTP</a:t>
          </a:r>
          <a:endParaRPr lang="en-US" sz="1800" dirty="0"/>
        </a:p>
      </dgm:t>
    </dgm:pt>
    <dgm:pt modelId="{9122FBD0-769A-4F01-8F9E-13A783ED47A9}" type="parTrans" cxnId="{6217EB1C-A941-4DE1-A403-624D55351AD1}">
      <dgm:prSet/>
      <dgm:spPr/>
      <dgm:t>
        <a:bodyPr/>
        <a:lstStyle/>
        <a:p>
          <a:endParaRPr lang="en-US" sz="1800"/>
        </a:p>
      </dgm:t>
    </dgm:pt>
    <dgm:pt modelId="{DF5423FE-73A5-4752-856C-FE00BD479F02}" type="sibTrans" cxnId="{6217EB1C-A941-4DE1-A403-624D55351AD1}">
      <dgm:prSet/>
      <dgm:spPr/>
      <dgm:t>
        <a:bodyPr/>
        <a:lstStyle/>
        <a:p>
          <a:endParaRPr lang="en-US" sz="1800"/>
        </a:p>
      </dgm:t>
    </dgm:pt>
    <dgm:pt modelId="{D8F4E00F-0F68-4390-92D0-CC5E8A57E3CD}">
      <dgm:prSet phldrT="[Text]" custT="1"/>
      <dgm:spPr/>
      <dgm:t>
        <a:bodyPr/>
        <a:lstStyle/>
        <a:p>
          <a:r>
            <a:rPr lang="en-US" sz="1800" dirty="0" smtClean="0"/>
            <a:t>FTP</a:t>
          </a:r>
          <a:endParaRPr lang="en-US" sz="1800" dirty="0"/>
        </a:p>
      </dgm:t>
    </dgm:pt>
    <dgm:pt modelId="{34370DA5-D49E-47F9-B9E9-3D9245FB7EE2}" type="parTrans" cxnId="{A6D511E3-0ADD-47A5-8D3E-7514160BB3F8}">
      <dgm:prSet/>
      <dgm:spPr/>
      <dgm:t>
        <a:bodyPr/>
        <a:lstStyle/>
        <a:p>
          <a:endParaRPr lang="en-US" sz="1800"/>
        </a:p>
      </dgm:t>
    </dgm:pt>
    <dgm:pt modelId="{8BA560C7-5F04-48E6-9B87-0E1DDC15154C}" type="sibTrans" cxnId="{A6D511E3-0ADD-47A5-8D3E-7514160BB3F8}">
      <dgm:prSet/>
      <dgm:spPr/>
      <dgm:t>
        <a:bodyPr/>
        <a:lstStyle/>
        <a:p>
          <a:endParaRPr lang="en-US" sz="1800"/>
        </a:p>
      </dgm:t>
    </dgm:pt>
    <dgm:pt modelId="{FEB29CE0-CA67-4FC1-820B-B9C070654326}">
      <dgm:prSet phldrT="[Text]" custT="1"/>
      <dgm:spPr/>
      <dgm:t>
        <a:bodyPr/>
        <a:lstStyle/>
        <a:p>
          <a:r>
            <a:rPr lang="en-US" sz="1800" dirty="0" smtClean="0"/>
            <a:t>SMTP</a:t>
          </a:r>
          <a:endParaRPr lang="en-US" sz="1800" dirty="0"/>
        </a:p>
      </dgm:t>
    </dgm:pt>
    <dgm:pt modelId="{C802F0A6-477B-4EF3-A189-24E622BB0180}" type="parTrans" cxnId="{9C5ADBF1-C6B5-42E8-B403-25C9C6D3D469}">
      <dgm:prSet/>
      <dgm:spPr/>
      <dgm:t>
        <a:bodyPr/>
        <a:lstStyle/>
        <a:p>
          <a:endParaRPr lang="en-US" sz="1800"/>
        </a:p>
      </dgm:t>
    </dgm:pt>
    <dgm:pt modelId="{1CB14019-B0A7-4B08-9D1F-1276FE6D1139}" type="sibTrans" cxnId="{9C5ADBF1-C6B5-42E8-B403-25C9C6D3D469}">
      <dgm:prSet/>
      <dgm:spPr/>
      <dgm:t>
        <a:bodyPr/>
        <a:lstStyle/>
        <a:p>
          <a:endParaRPr lang="en-US" sz="1800"/>
        </a:p>
      </dgm:t>
    </dgm:pt>
    <dgm:pt modelId="{59029199-C0D7-44A5-83C4-6A6B4640A410}">
      <dgm:prSet phldrT="[Text]" custT="1"/>
      <dgm:spPr/>
      <dgm:t>
        <a:bodyPr/>
        <a:lstStyle/>
        <a:p>
          <a:r>
            <a:rPr lang="en-US" sz="1800" dirty="0" smtClean="0"/>
            <a:t>SNMP</a:t>
          </a:r>
          <a:endParaRPr lang="en-US" sz="1800" dirty="0"/>
        </a:p>
      </dgm:t>
    </dgm:pt>
    <dgm:pt modelId="{53DB97FD-04A4-4424-A9A7-0F357ED3778C}" type="parTrans" cxnId="{35083B22-27AA-45BE-A176-57A95AA857B6}">
      <dgm:prSet/>
      <dgm:spPr/>
      <dgm:t>
        <a:bodyPr/>
        <a:lstStyle/>
        <a:p>
          <a:endParaRPr lang="en-US" sz="1800"/>
        </a:p>
      </dgm:t>
    </dgm:pt>
    <dgm:pt modelId="{381FCAD2-51FC-4141-8DA3-77D552049947}" type="sibTrans" cxnId="{35083B22-27AA-45BE-A176-57A95AA857B6}">
      <dgm:prSet/>
      <dgm:spPr/>
      <dgm:t>
        <a:bodyPr/>
        <a:lstStyle/>
        <a:p>
          <a:endParaRPr lang="en-US" sz="1800"/>
        </a:p>
      </dgm:t>
    </dgm:pt>
    <dgm:pt modelId="{CE013C77-C590-4CC1-B037-279A41577331}" type="pres">
      <dgm:prSet presAssocID="{8F79CB31-06F7-4DAB-9A0B-6202ED55FAB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DE03A5-E3B8-4E83-8638-735B28B5AAA5}" type="pres">
      <dgm:prSet presAssocID="{8F79CB31-06F7-4DAB-9A0B-6202ED55FABB}" presName="children" presStyleCnt="0"/>
      <dgm:spPr/>
    </dgm:pt>
    <dgm:pt modelId="{71CA8A3F-33DC-4047-8729-286A76954854}" type="pres">
      <dgm:prSet presAssocID="{8F79CB31-06F7-4DAB-9A0B-6202ED55FABB}" presName="child1group" presStyleCnt="0"/>
      <dgm:spPr/>
    </dgm:pt>
    <dgm:pt modelId="{3AD63954-6717-48C3-82E4-E730E40D62D5}" type="pres">
      <dgm:prSet presAssocID="{8F79CB31-06F7-4DAB-9A0B-6202ED55FABB}" presName="child1" presStyleLbl="bgAcc1" presStyleIdx="0" presStyleCnt="4" custLinFactNeighborX="-1117" custLinFactNeighborY="4311"/>
      <dgm:spPr/>
      <dgm:t>
        <a:bodyPr/>
        <a:lstStyle/>
        <a:p>
          <a:endParaRPr lang="en-US"/>
        </a:p>
      </dgm:t>
    </dgm:pt>
    <dgm:pt modelId="{BE4EBA02-2BF0-48FB-8402-83FB68F94B56}" type="pres">
      <dgm:prSet presAssocID="{8F79CB31-06F7-4DAB-9A0B-6202ED55FAB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70930-4FE2-4598-8FF5-0B0CB7B76F64}" type="pres">
      <dgm:prSet presAssocID="{8F79CB31-06F7-4DAB-9A0B-6202ED55FABB}" presName="child2group" presStyleCnt="0"/>
      <dgm:spPr/>
    </dgm:pt>
    <dgm:pt modelId="{4995611B-B1F3-462E-BE60-8472EF524014}" type="pres">
      <dgm:prSet presAssocID="{8F79CB31-06F7-4DAB-9A0B-6202ED55FABB}" presName="child2" presStyleLbl="bgAcc1" presStyleIdx="1" presStyleCnt="4"/>
      <dgm:spPr/>
      <dgm:t>
        <a:bodyPr/>
        <a:lstStyle/>
        <a:p>
          <a:endParaRPr lang="en-US"/>
        </a:p>
      </dgm:t>
    </dgm:pt>
    <dgm:pt modelId="{1483EE60-83BB-4AAF-83EB-71AAF02EAA6F}" type="pres">
      <dgm:prSet presAssocID="{8F79CB31-06F7-4DAB-9A0B-6202ED55FAB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B4930-5538-490F-A443-913E98BDE824}" type="pres">
      <dgm:prSet presAssocID="{8F79CB31-06F7-4DAB-9A0B-6202ED55FABB}" presName="child3group" presStyleCnt="0"/>
      <dgm:spPr/>
    </dgm:pt>
    <dgm:pt modelId="{F4A2D9FF-2D70-4A05-A78D-2F6CA9C5B58A}" type="pres">
      <dgm:prSet presAssocID="{8F79CB31-06F7-4DAB-9A0B-6202ED55FABB}" presName="child3" presStyleLbl="bgAcc1" presStyleIdx="2" presStyleCnt="4" custLinFactNeighborX="7818" custLinFactNeighborY="-7759"/>
      <dgm:spPr/>
      <dgm:t>
        <a:bodyPr/>
        <a:lstStyle/>
        <a:p>
          <a:endParaRPr lang="en-US"/>
        </a:p>
      </dgm:t>
    </dgm:pt>
    <dgm:pt modelId="{866CF6EE-0420-48FC-8F7E-088A464383FE}" type="pres">
      <dgm:prSet presAssocID="{8F79CB31-06F7-4DAB-9A0B-6202ED55FAB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F0A3A-3F68-4C32-A448-4D8F551B2A68}" type="pres">
      <dgm:prSet presAssocID="{8F79CB31-06F7-4DAB-9A0B-6202ED55FABB}" presName="child4group" presStyleCnt="0"/>
      <dgm:spPr/>
    </dgm:pt>
    <dgm:pt modelId="{82F202AA-7A55-4F35-8107-A98EEEA31C6B}" type="pres">
      <dgm:prSet presAssocID="{8F79CB31-06F7-4DAB-9A0B-6202ED55FABB}" presName="child4" presStyleLbl="bgAcc1" presStyleIdx="3" presStyleCnt="4" custLinFactNeighborY="-6897"/>
      <dgm:spPr/>
      <dgm:t>
        <a:bodyPr/>
        <a:lstStyle/>
        <a:p>
          <a:endParaRPr lang="en-US"/>
        </a:p>
      </dgm:t>
    </dgm:pt>
    <dgm:pt modelId="{29545E0C-C51E-44A1-9CFF-9E180AE53D0C}" type="pres">
      <dgm:prSet presAssocID="{8F79CB31-06F7-4DAB-9A0B-6202ED55FAB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BB88D-0761-4AFC-8390-2631C5A77303}" type="pres">
      <dgm:prSet presAssocID="{8F79CB31-06F7-4DAB-9A0B-6202ED55FABB}" presName="childPlaceholder" presStyleCnt="0"/>
      <dgm:spPr/>
    </dgm:pt>
    <dgm:pt modelId="{2374B554-B547-416C-B21F-06210873045A}" type="pres">
      <dgm:prSet presAssocID="{8F79CB31-06F7-4DAB-9A0B-6202ED55FABB}" presName="circle" presStyleCnt="0"/>
      <dgm:spPr/>
    </dgm:pt>
    <dgm:pt modelId="{DEAB936A-BEE4-46D6-A0A2-B6822299C8A7}" type="pres">
      <dgm:prSet presAssocID="{8F79CB31-06F7-4DAB-9A0B-6202ED55FAB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416EC-EC8C-4C65-98D0-C9DC46DD364D}" type="pres">
      <dgm:prSet presAssocID="{8F79CB31-06F7-4DAB-9A0B-6202ED55FAB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DEDA1-9150-44D3-AC7B-17F0A4707D15}" type="pres">
      <dgm:prSet presAssocID="{8F79CB31-06F7-4DAB-9A0B-6202ED55FAB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A8F52-4203-49E9-B7CA-38755EF33317}" type="pres">
      <dgm:prSet presAssocID="{8F79CB31-06F7-4DAB-9A0B-6202ED55FAB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0D044-DB1D-485C-BF87-A38930BC6CEB}" type="pres">
      <dgm:prSet presAssocID="{8F79CB31-06F7-4DAB-9A0B-6202ED55FABB}" presName="quadrantPlaceholder" presStyleCnt="0"/>
      <dgm:spPr/>
    </dgm:pt>
    <dgm:pt modelId="{2729C0D1-6C8D-4F30-A4C2-8D2ADC8AA3E2}" type="pres">
      <dgm:prSet presAssocID="{8F79CB31-06F7-4DAB-9A0B-6202ED55FABB}" presName="center1" presStyleLbl="fgShp" presStyleIdx="0" presStyleCnt="2"/>
      <dgm:spPr/>
    </dgm:pt>
    <dgm:pt modelId="{008AC238-DF33-4676-9A5B-65ECAF32C7FF}" type="pres">
      <dgm:prSet presAssocID="{8F79CB31-06F7-4DAB-9A0B-6202ED55FABB}" presName="center2" presStyleLbl="fgShp" presStyleIdx="1" presStyleCnt="2"/>
      <dgm:spPr/>
    </dgm:pt>
  </dgm:ptLst>
  <dgm:cxnLst>
    <dgm:cxn modelId="{703A4EE5-E7E5-46B0-81CC-AF8CC6D29B7D}" srcId="{8F79CB31-06F7-4DAB-9A0B-6202ED55FABB}" destId="{FC6E8CA7-7F23-4583-9C87-BB218A0222B9}" srcOrd="3" destOrd="0" parTransId="{15D4BCDE-EF7C-4AEF-AF4B-7DF304BA969E}" sibTransId="{F90B84ED-BDDD-4ED5-A5F4-A780E9EC97FC}"/>
    <dgm:cxn modelId="{E232AF74-0D4F-4147-B199-B985FDD467C3}" srcId="{628F83BE-D3F3-4FEF-9392-ADE15968A71C}" destId="{084FA374-43CC-4ABF-B041-C290B68E90AD}" srcOrd="0" destOrd="0" parTransId="{3CE628C8-5E22-4FF3-8B0A-7EA5339C2CE8}" sibTransId="{662E8592-0BB4-4C9F-AAA6-ED986B42A793}"/>
    <dgm:cxn modelId="{BDAE5F9A-ACBE-4FC4-B834-0A3BD20EF59B}" type="presOf" srcId="{BEB06916-4313-46A7-A97C-130C99A82307}" destId="{3AD63954-6717-48C3-82E4-E730E40D62D5}" srcOrd="0" destOrd="0" presId="urn:microsoft.com/office/officeart/2005/8/layout/cycle4"/>
    <dgm:cxn modelId="{A7C2D45F-8F64-4DA5-8BA1-1DE9AFF3B57A}" type="presOf" srcId="{FEB29CE0-CA67-4FC1-820B-B9C070654326}" destId="{3AD63954-6717-48C3-82E4-E730E40D62D5}" srcOrd="0" destOrd="3" presId="urn:microsoft.com/office/officeart/2005/8/layout/cycle4"/>
    <dgm:cxn modelId="{E4798A90-CC48-4D44-91A7-79EDB9473869}" srcId="{8F79CB31-06F7-4DAB-9A0B-6202ED55FABB}" destId="{628F83BE-D3F3-4FEF-9392-ADE15968A71C}" srcOrd="2" destOrd="0" parTransId="{54703D87-0A77-40DD-9C87-5410E50C102A}" sibTransId="{98A64035-148F-4B95-A851-37802619EC2A}"/>
    <dgm:cxn modelId="{9CC660DB-15B1-465E-8FA1-427E553E4DA5}" type="presOf" srcId="{628F83BE-D3F3-4FEF-9392-ADE15968A71C}" destId="{1BFDEDA1-9150-44D3-AC7B-17F0A4707D15}" srcOrd="0" destOrd="0" presId="urn:microsoft.com/office/officeart/2005/8/layout/cycle4"/>
    <dgm:cxn modelId="{9C5ADBF1-C6B5-42E8-B403-25C9C6D3D469}" srcId="{5F8FC433-D281-45E1-BE53-DD6F83430B80}" destId="{FEB29CE0-CA67-4FC1-820B-B9C070654326}" srcOrd="3" destOrd="0" parTransId="{C802F0A6-477B-4EF3-A189-24E622BB0180}" sibTransId="{1CB14019-B0A7-4B08-9D1F-1276FE6D1139}"/>
    <dgm:cxn modelId="{BF3E06E0-0B49-425F-B594-70EFB281DB14}" type="presOf" srcId="{8CE9896E-B346-45CA-BB75-DBA99ED02D30}" destId="{866CF6EE-0420-48FC-8F7E-088A464383FE}" srcOrd="1" destOrd="2" presId="urn:microsoft.com/office/officeart/2005/8/layout/cycle4"/>
    <dgm:cxn modelId="{3C1FCAE1-41F5-41AE-B751-361376A2EB5C}" srcId="{210C94F7-F856-4173-ABA8-9751442D6368}" destId="{404D518C-9E55-448F-B0FD-39E0646FE261}" srcOrd="0" destOrd="0" parTransId="{05852121-AE61-47C4-A8A0-E206B7961865}" sibTransId="{00E06DFD-D57B-4D48-A361-D39D95405A8C}"/>
    <dgm:cxn modelId="{65D43051-3C67-415F-833C-59252355DBB5}" srcId="{FC6E8CA7-7F23-4583-9C87-BB218A0222B9}" destId="{CB438325-D2A1-4912-9AEF-065910CD0871}" srcOrd="0" destOrd="0" parTransId="{78BAFF03-788A-48CB-926B-86488A0109F6}" sibTransId="{F62E56E7-4C65-4390-B790-1D9B0AE8E3B8}"/>
    <dgm:cxn modelId="{35083B22-27AA-45BE-A176-57A95AA857B6}" srcId="{5F8FC433-D281-45E1-BE53-DD6F83430B80}" destId="{59029199-C0D7-44A5-83C4-6A6B4640A410}" srcOrd="4" destOrd="0" parTransId="{53DB97FD-04A4-4424-A9A7-0F357ED3778C}" sibTransId="{381FCAD2-51FC-4141-8DA3-77D552049947}"/>
    <dgm:cxn modelId="{B19CFA9A-B29C-4961-BE72-D639264812AC}" type="presOf" srcId="{CB438325-D2A1-4912-9AEF-065910CD0871}" destId="{29545E0C-C51E-44A1-9CFF-9E180AE53D0C}" srcOrd="1" destOrd="0" presId="urn:microsoft.com/office/officeart/2005/8/layout/cycle4"/>
    <dgm:cxn modelId="{B692CBB7-03F3-4FD0-9A81-BC5898998931}" type="presOf" srcId="{16A2513C-ED56-4794-B8C7-4DB6FF606FAC}" destId="{29545E0C-C51E-44A1-9CFF-9E180AE53D0C}" srcOrd="1" destOrd="1" presId="urn:microsoft.com/office/officeart/2005/8/layout/cycle4"/>
    <dgm:cxn modelId="{0A927518-6382-448F-97F8-89C721AB6BBF}" srcId="{5F8FC433-D281-45E1-BE53-DD6F83430B80}" destId="{BEB06916-4313-46A7-A97C-130C99A82307}" srcOrd="0" destOrd="0" parTransId="{DE592249-A93A-4D0F-A234-369EF3F172C0}" sibTransId="{2F1B5497-8DCB-44D3-81D2-04EAE3A1FEF8}"/>
    <dgm:cxn modelId="{CC239E23-F85D-42B7-846A-5E49C4B5A1C1}" type="presOf" srcId="{8F79CB31-06F7-4DAB-9A0B-6202ED55FABB}" destId="{CE013C77-C590-4CC1-B037-279A41577331}" srcOrd="0" destOrd="0" presId="urn:microsoft.com/office/officeart/2005/8/layout/cycle4"/>
    <dgm:cxn modelId="{1E91408D-1E04-4A37-8292-0DCA4513C39E}" type="presOf" srcId="{404D518C-9E55-448F-B0FD-39E0646FE261}" destId="{1483EE60-83BB-4AAF-83EB-71AAF02EAA6F}" srcOrd="1" destOrd="0" presId="urn:microsoft.com/office/officeart/2005/8/layout/cycle4"/>
    <dgm:cxn modelId="{4A07AB22-5396-4DAA-927B-915F1908AFC1}" type="presOf" srcId="{CB438325-D2A1-4912-9AEF-065910CD0871}" destId="{82F202AA-7A55-4F35-8107-A98EEEA31C6B}" srcOrd="0" destOrd="0" presId="urn:microsoft.com/office/officeart/2005/8/layout/cycle4"/>
    <dgm:cxn modelId="{98713BB7-843D-4D83-990D-BAC8FAC4A212}" type="presOf" srcId="{FC6E8CA7-7F23-4583-9C87-BB218A0222B9}" destId="{A48A8F52-4203-49E9-B7CA-38755EF33317}" srcOrd="0" destOrd="0" presId="urn:microsoft.com/office/officeart/2005/8/layout/cycle4"/>
    <dgm:cxn modelId="{FE5DF9CF-0081-46A2-9110-3BF2126668E2}" type="presOf" srcId="{404D518C-9E55-448F-B0FD-39E0646FE261}" destId="{4995611B-B1F3-462E-BE60-8472EF524014}" srcOrd="0" destOrd="0" presId="urn:microsoft.com/office/officeart/2005/8/layout/cycle4"/>
    <dgm:cxn modelId="{BF02D012-5F94-412F-B03A-DB7883139A42}" type="presOf" srcId="{A9A73B6B-9575-4673-B214-3D1981948A47}" destId="{F4A2D9FF-2D70-4A05-A78D-2F6CA9C5B58A}" srcOrd="0" destOrd="1" presId="urn:microsoft.com/office/officeart/2005/8/layout/cycle4"/>
    <dgm:cxn modelId="{FC98258F-2F6D-4282-801C-74A2B7A2596B}" type="presOf" srcId="{3986E72A-C4BC-46E0-8CAB-4078F85F997E}" destId="{4995611B-B1F3-462E-BE60-8472EF524014}" srcOrd="0" destOrd="1" presId="urn:microsoft.com/office/officeart/2005/8/layout/cycle4"/>
    <dgm:cxn modelId="{B1EED738-E50D-4C5F-997E-2E37C6A57CAD}" type="presOf" srcId="{084FA374-43CC-4ABF-B041-C290B68E90AD}" destId="{866CF6EE-0420-48FC-8F7E-088A464383FE}" srcOrd="1" destOrd="0" presId="urn:microsoft.com/office/officeart/2005/8/layout/cycle4"/>
    <dgm:cxn modelId="{0F2C1397-DEE9-4DC5-88F3-936F5D888F53}" srcId="{210C94F7-F856-4173-ABA8-9751442D6368}" destId="{3986E72A-C4BC-46E0-8CAB-4078F85F997E}" srcOrd="1" destOrd="0" parTransId="{1226D0C6-809D-4D82-BB83-C4071012782F}" sibTransId="{1A68A102-460E-490B-BADC-3643FE356F25}"/>
    <dgm:cxn modelId="{FD4E6988-74CC-42FA-B052-8517948B2AC3}" type="presOf" srcId="{084FA374-43CC-4ABF-B041-C290B68E90AD}" destId="{F4A2D9FF-2D70-4A05-A78D-2F6CA9C5B58A}" srcOrd="0" destOrd="0" presId="urn:microsoft.com/office/officeart/2005/8/layout/cycle4"/>
    <dgm:cxn modelId="{EE7009AD-B545-4B8C-BF8A-519F25478240}" type="presOf" srcId="{2AEEAA97-95BE-4DA9-9CF6-C4C2D3AA934E}" destId="{1483EE60-83BB-4AAF-83EB-71AAF02EAA6F}" srcOrd="1" destOrd="2" presId="urn:microsoft.com/office/officeart/2005/8/layout/cycle4"/>
    <dgm:cxn modelId="{F09DE03A-97D5-492B-A914-16596E9CDDD6}" type="presOf" srcId="{3986E72A-C4BC-46E0-8CAB-4078F85F997E}" destId="{1483EE60-83BB-4AAF-83EB-71AAF02EAA6F}" srcOrd="1" destOrd="1" presId="urn:microsoft.com/office/officeart/2005/8/layout/cycle4"/>
    <dgm:cxn modelId="{2CC855C3-F6CD-4350-8D98-8075F1F6B42C}" type="presOf" srcId="{5F8FC433-D281-45E1-BE53-DD6F83430B80}" destId="{DEAB936A-BEE4-46D6-A0A2-B6822299C8A7}" srcOrd="0" destOrd="0" presId="urn:microsoft.com/office/officeart/2005/8/layout/cycle4"/>
    <dgm:cxn modelId="{055D1352-D3F7-4548-BCAD-29325E7778F5}" type="presOf" srcId="{2AEEAA97-95BE-4DA9-9CF6-C4C2D3AA934E}" destId="{4995611B-B1F3-462E-BE60-8472EF524014}" srcOrd="0" destOrd="2" presId="urn:microsoft.com/office/officeart/2005/8/layout/cycle4"/>
    <dgm:cxn modelId="{4C1F2182-4177-49F5-973F-B32519F8220A}" type="presOf" srcId="{BEB06916-4313-46A7-A97C-130C99A82307}" destId="{BE4EBA02-2BF0-48FB-8402-83FB68F94B56}" srcOrd="1" destOrd="0" presId="urn:microsoft.com/office/officeart/2005/8/layout/cycle4"/>
    <dgm:cxn modelId="{7049CFB8-22F6-4CB7-BA72-7933A037A97A}" srcId="{8F79CB31-06F7-4DAB-9A0B-6202ED55FABB}" destId="{5F8FC433-D281-45E1-BE53-DD6F83430B80}" srcOrd="0" destOrd="0" parTransId="{D8C68C23-3445-463D-9271-BFA8F6E1CB02}" sibTransId="{59AEE84C-2A4C-4026-B1EB-1E8F1D900D6A}"/>
    <dgm:cxn modelId="{1F0A0F71-0443-42C0-B24B-24353FD2CEB3}" type="presOf" srcId="{EEC8599D-5B28-452D-A831-43CF495BEADC}" destId="{BE4EBA02-2BF0-48FB-8402-83FB68F94B56}" srcOrd="1" destOrd="1" presId="urn:microsoft.com/office/officeart/2005/8/layout/cycle4"/>
    <dgm:cxn modelId="{868770CA-DB75-4F5C-BD3B-EF2268020904}" type="presOf" srcId="{D8F4E00F-0F68-4390-92D0-CC5E8A57E3CD}" destId="{BE4EBA02-2BF0-48FB-8402-83FB68F94B56}" srcOrd="1" destOrd="2" presId="urn:microsoft.com/office/officeart/2005/8/layout/cycle4"/>
    <dgm:cxn modelId="{A6D511E3-0ADD-47A5-8D3E-7514160BB3F8}" srcId="{5F8FC433-D281-45E1-BE53-DD6F83430B80}" destId="{D8F4E00F-0F68-4390-92D0-CC5E8A57E3CD}" srcOrd="2" destOrd="0" parTransId="{34370DA5-D49E-47F9-B9E9-3D9245FB7EE2}" sibTransId="{8BA560C7-5F04-48E6-9B87-0E1DDC15154C}"/>
    <dgm:cxn modelId="{48B95FBF-D344-47EA-95D9-72A50D3A8673}" srcId="{5F8FC433-D281-45E1-BE53-DD6F83430B80}" destId="{EEC8599D-5B28-452D-A831-43CF495BEADC}" srcOrd="1" destOrd="0" parTransId="{805072D9-9476-444B-A9DE-EFE315614331}" sibTransId="{E521CD2F-9873-4706-B86A-BFF15FA8D54B}"/>
    <dgm:cxn modelId="{299348DD-4FAD-495B-A5E9-649D65A3B04D}" srcId="{FC6E8CA7-7F23-4583-9C87-BB218A0222B9}" destId="{16A2513C-ED56-4794-B8C7-4DB6FF606FAC}" srcOrd="1" destOrd="0" parTransId="{7B23CDDE-EBF5-4405-BBF7-142A8F2DCF11}" sibTransId="{36F3E404-ADE2-44E4-9060-942DE7E41636}"/>
    <dgm:cxn modelId="{FE1ACA8B-4688-4AC3-8F59-3B53D58DDEF5}" srcId="{8F79CB31-06F7-4DAB-9A0B-6202ED55FABB}" destId="{210C94F7-F856-4173-ABA8-9751442D6368}" srcOrd="1" destOrd="0" parTransId="{7EFE0F48-B2BE-43F2-9076-878CBB9DB324}" sibTransId="{E83866E7-CCCF-4EC4-BE73-AB74B9CEF2CF}"/>
    <dgm:cxn modelId="{BACBDBA9-26A2-4FA5-83E1-3C58002E33E1}" type="presOf" srcId="{59029199-C0D7-44A5-83C4-6A6B4640A410}" destId="{BE4EBA02-2BF0-48FB-8402-83FB68F94B56}" srcOrd="1" destOrd="4" presId="urn:microsoft.com/office/officeart/2005/8/layout/cycle4"/>
    <dgm:cxn modelId="{44F9E3AD-B2AF-4EF5-88A6-807196196D97}" type="presOf" srcId="{D8F4E00F-0F68-4390-92D0-CC5E8A57E3CD}" destId="{3AD63954-6717-48C3-82E4-E730E40D62D5}" srcOrd="0" destOrd="2" presId="urn:microsoft.com/office/officeart/2005/8/layout/cycle4"/>
    <dgm:cxn modelId="{C7983E48-5DE4-423A-A36A-A4B827617094}" type="presOf" srcId="{8CE9896E-B346-45CA-BB75-DBA99ED02D30}" destId="{F4A2D9FF-2D70-4A05-A78D-2F6CA9C5B58A}" srcOrd="0" destOrd="2" presId="urn:microsoft.com/office/officeart/2005/8/layout/cycle4"/>
    <dgm:cxn modelId="{06A682B5-E218-4E87-95B2-9E3DEF89AA43}" srcId="{628F83BE-D3F3-4FEF-9392-ADE15968A71C}" destId="{8CE9896E-B346-45CA-BB75-DBA99ED02D30}" srcOrd="2" destOrd="0" parTransId="{4BE47C32-3484-4F22-AE7E-1C9A796DF617}" sibTransId="{ADD214EE-A04F-4D6F-8F6A-8253C7A62B7B}"/>
    <dgm:cxn modelId="{199232D8-3BE2-4798-BB50-ABAA8A285E38}" type="presOf" srcId="{16A2513C-ED56-4794-B8C7-4DB6FF606FAC}" destId="{82F202AA-7A55-4F35-8107-A98EEEA31C6B}" srcOrd="0" destOrd="1" presId="urn:microsoft.com/office/officeart/2005/8/layout/cycle4"/>
    <dgm:cxn modelId="{10DBE92D-790A-407B-BD44-58BF1A06BEC5}" type="presOf" srcId="{A9A73B6B-9575-4673-B214-3D1981948A47}" destId="{866CF6EE-0420-48FC-8F7E-088A464383FE}" srcOrd="1" destOrd="1" presId="urn:microsoft.com/office/officeart/2005/8/layout/cycle4"/>
    <dgm:cxn modelId="{D5305BF1-6FE0-4467-9FD0-218C35379126}" type="presOf" srcId="{EEC8599D-5B28-452D-A831-43CF495BEADC}" destId="{3AD63954-6717-48C3-82E4-E730E40D62D5}" srcOrd="0" destOrd="1" presId="urn:microsoft.com/office/officeart/2005/8/layout/cycle4"/>
    <dgm:cxn modelId="{859D0CEE-1EF5-4AC9-97F2-13AB18B1E042}" type="presOf" srcId="{59029199-C0D7-44A5-83C4-6A6B4640A410}" destId="{3AD63954-6717-48C3-82E4-E730E40D62D5}" srcOrd="0" destOrd="4" presId="urn:microsoft.com/office/officeart/2005/8/layout/cycle4"/>
    <dgm:cxn modelId="{B6C32F5D-2FF9-45DD-B44E-40A073FE0559}" srcId="{628F83BE-D3F3-4FEF-9392-ADE15968A71C}" destId="{A9A73B6B-9575-4673-B214-3D1981948A47}" srcOrd="1" destOrd="0" parTransId="{AEDC3D36-6060-4F58-B690-807FB438147D}" sibTransId="{0A74E082-B8FB-45F6-8B97-5E13942FA878}"/>
    <dgm:cxn modelId="{7473367F-0009-4429-82BC-F6A6D9F4A7DC}" type="presOf" srcId="{210C94F7-F856-4173-ABA8-9751442D6368}" destId="{EF1416EC-EC8C-4C65-98D0-C9DC46DD364D}" srcOrd="0" destOrd="0" presId="urn:microsoft.com/office/officeart/2005/8/layout/cycle4"/>
    <dgm:cxn modelId="{6217EB1C-A941-4DE1-A403-624D55351AD1}" srcId="{210C94F7-F856-4173-ABA8-9751442D6368}" destId="{2AEEAA97-95BE-4DA9-9CF6-C4C2D3AA934E}" srcOrd="2" destOrd="0" parTransId="{9122FBD0-769A-4F01-8F9E-13A783ED47A9}" sibTransId="{DF5423FE-73A5-4752-856C-FE00BD479F02}"/>
    <dgm:cxn modelId="{D55A65D8-F81C-44CA-961B-5B33DE5EAD4E}" type="presOf" srcId="{FEB29CE0-CA67-4FC1-820B-B9C070654326}" destId="{BE4EBA02-2BF0-48FB-8402-83FB68F94B56}" srcOrd="1" destOrd="3" presId="urn:microsoft.com/office/officeart/2005/8/layout/cycle4"/>
    <dgm:cxn modelId="{EE286B0A-CE78-4182-A8E9-0125FCDC8EEA}" type="presParOf" srcId="{CE013C77-C590-4CC1-B037-279A41577331}" destId="{61DE03A5-E3B8-4E83-8638-735B28B5AAA5}" srcOrd="0" destOrd="0" presId="urn:microsoft.com/office/officeart/2005/8/layout/cycle4"/>
    <dgm:cxn modelId="{4BD9E325-3CF5-4A77-B6BC-2B82D981DD0D}" type="presParOf" srcId="{61DE03A5-E3B8-4E83-8638-735B28B5AAA5}" destId="{71CA8A3F-33DC-4047-8729-286A76954854}" srcOrd="0" destOrd="0" presId="urn:microsoft.com/office/officeart/2005/8/layout/cycle4"/>
    <dgm:cxn modelId="{583B3F15-E3FD-4B27-8674-EEB02BA13E08}" type="presParOf" srcId="{71CA8A3F-33DC-4047-8729-286A76954854}" destId="{3AD63954-6717-48C3-82E4-E730E40D62D5}" srcOrd="0" destOrd="0" presId="urn:microsoft.com/office/officeart/2005/8/layout/cycle4"/>
    <dgm:cxn modelId="{15E2B1C0-E079-48DD-BED4-EE0A08EF8695}" type="presParOf" srcId="{71CA8A3F-33DC-4047-8729-286A76954854}" destId="{BE4EBA02-2BF0-48FB-8402-83FB68F94B56}" srcOrd="1" destOrd="0" presId="urn:microsoft.com/office/officeart/2005/8/layout/cycle4"/>
    <dgm:cxn modelId="{04247FC9-98A5-4F2E-AB4A-8B87FF22790D}" type="presParOf" srcId="{61DE03A5-E3B8-4E83-8638-735B28B5AAA5}" destId="{44770930-4FE2-4598-8FF5-0B0CB7B76F64}" srcOrd="1" destOrd="0" presId="urn:microsoft.com/office/officeart/2005/8/layout/cycle4"/>
    <dgm:cxn modelId="{F3EC7404-48EA-4ADF-ABCE-D2EEB35460AA}" type="presParOf" srcId="{44770930-4FE2-4598-8FF5-0B0CB7B76F64}" destId="{4995611B-B1F3-462E-BE60-8472EF524014}" srcOrd="0" destOrd="0" presId="urn:microsoft.com/office/officeart/2005/8/layout/cycle4"/>
    <dgm:cxn modelId="{AC16DCDF-C711-48A7-83E7-F76874DD855A}" type="presParOf" srcId="{44770930-4FE2-4598-8FF5-0B0CB7B76F64}" destId="{1483EE60-83BB-4AAF-83EB-71AAF02EAA6F}" srcOrd="1" destOrd="0" presId="urn:microsoft.com/office/officeart/2005/8/layout/cycle4"/>
    <dgm:cxn modelId="{5C07CD67-88B7-4DE3-AEC0-F96B828F5268}" type="presParOf" srcId="{61DE03A5-E3B8-4E83-8638-735B28B5AAA5}" destId="{ADCB4930-5538-490F-A443-913E98BDE824}" srcOrd="2" destOrd="0" presId="urn:microsoft.com/office/officeart/2005/8/layout/cycle4"/>
    <dgm:cxn modelId="{37348E35-89DC-420D-A67B-29F8A042FB82}" type="presParOf" srcId="{ADCB4930-5538-490F-A443-913E98BDE824}" destId="{F4A2D9FF-2D70-4A05-A78D-2F6CA9C5B58A}" srcOrd="0" destOrd="0" presId="urn:microsoft.com/office/officeart/2005/8/layout/cycle4"/>
    <dgm:cxn modelId="{803E4236-7ECA-4CD5-905C-664FB271E095}" type="presParOf" srcId="{ADCB4930-5538-490F-A443-913E98BDE824}" destId="{866CF6EE-0420-48FC-8F7E-088A464383FE}" srcOrd="1" destOrd="0" presId="urn:microsoft.com/office/officeart/2005/8/layout/cycle4"/>
    <dgm:cxn modelId="{EC9E302B-44B5-40DE-A027-3E894176EA8E}" type="presParOf" srcId="{61DE03A5-E3B8-4E83-8638-735B28B5AAA5}" destId="{356F0A3A-3F68-4C32-A448-4D8F551B2A68}" srcOrd="3" destOrd="0" presId="urn:microsoft.com/office/officeart/2005/8/layout/cycle4"/>
    <dgm:cxn modelId="{6E316287-AA41-43C2-9135-EFBBB4EE8BD7}" type="presParOf" srcId="{356F0A3A-3F68-4C32-A448-4D8F551B2A68}" destId="{82F202AA-7A55-4F35-8107-A98EEEA31C6B}" srcOrd="0" destOrd="0" presId="urn:microsoft.com/office/officeart/2005/8/layout/cycle4"/>
    <dgm:cxn modelId="{6FA7CB32-0D65-4536-8235-85872C9F30D4}" type="presParOf" srcId="{356F0A3A-3F68-4C32-A448-4D8F551B2A68}" destId="{29545E0C-C51E-44A1-9CFF-9E180AE53D0C}" srcOrd="1" destOrd="0" presId="urn:microsoft.com/office/officeart/2005/8/layout/cycle4"/>
    <dgm:cxn modelId="{AB28FE90-B288-4185-808E-1F3466F0DAB0}" type="presParOf" srcId="{61DE03A5-E3B8-4E83-8638-735B28B5AAA5}" destId="{342BB88D-0761-4AFC-8390-2631C5A77303}" srcOrd="4" destOrd="0" presId="urn:microsoft.com/office/officeart/2005/8/layout/cycle4"/>
    <dgm:cxn modelId="{BDCE4096-EEFA-463A-BA6E-A75E4F035C4D}" type="presParOf" srcId="{CE013C77-C590-4CC1-B037-279A41577331}" destId="{2374B554-B547-416C-B21F-06210873045A}" srcOrd="1" destOrd="0" presId="urn:microsoft.com/office/officeart/2005/8/layout/cycle4"/>
    <dgm:cxn modelId="{4AFCD78A-C936-4492-96D7-ECD8B38909CD}" type="presParOf" srcId="{2374B554-B547-416C-B21F-06210873045A}" destId="{DEAB936A-BEE4-46D6-A0A2-B6822299C8A7}" srcOrd="0" destOrd="0" presId="urn:microsoft.com/office/officeart/2005/8/layout/cycle4"/>
    <dgm:cxn modelId="{E7321D6B-A9E9-4566-9329-61CF1DAD3A04}" type="presParOf" srcId="{2374B554-B547-416C-B21F-06210873045A}" destId="{EF1416EC-EC8C-4C65-98D0-C9DC46DD364D}" srcOrd="1" destOrd="0" presId="urn:microsoft.com/office/officeart/2005/8/layout/cycle4"/>
    <dgm:cxn modelId="{7AC5801D-E495-4B92-A078-7877CB0F64DB}" type="presParOf" srcId="{2374B554-B547-416C-B21F-06210873045A}" destId="{1BFDEDA1-9150-44D3-AC7B-17F0A4707D15}" srcOrd="2" destOrd="0" presId="urn:microsoft.com/office/officeart/2005/8/layout/cycle4"/>
    <dgm:cxn modelId="{A20801F8-AEE7-4FBF-9E1B-FACE1189D40D}" type="presParOf" srcId="{2374B554-B547-416C-B21F-06210873045A}" destId="{A48A8F52-4203-49E9-B7CA-38755EF33317}" srcOrd="3" destOrd="0" presId="urn:microsoft.com/office/officeart/2005/8/layout/cycle4"/>
    <dgm:cxn modelId="{438F4D70-96ED-4E87-80A9-1481BA7F4215}" type="presParOf" srcId="{2374B554-B547-416C-B21F-06210873045A}" destId="{3810D044-DB1D-485C-BF87-A38930BC6CEB}" srcOrd="4" destOrd="0" presId="urn:microsoft.com/office/officeart/2005/8/layout/cycle4"/>
    <dgm:cxn modelId="{77DD41DE-E0DB-4E6F-A36D-28160C02DF24}" type="presParOf" srcId="{CE013C77-C590-4CC1-B037-279A41577331}" destId="{2729C0D1-6C8D-4F30-A4C2-8D2ADC8AA3E2}" srcOrd="2" destOrd="0" presId="urn:microsoft.com/office/officeart/2005/8/layout/cycle4"/>
    <dgm:cxn modelId="{2C327BE0-F360-4D12-A28C-0ED814A3AF03}" type="presParOf" srcId="{CE013C77-C590-4CC1-B037-279A41577331}" destId="{008AC238-DF33-4676-9A5B-65ECAF32C7F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90C935-F1AB-47C2-8E4F-8DDF8342B60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856EC87-D9C5-458A-A4F6-E3A39D94548E}">
      <dgm:prSet phldrT="[Text]" custT="1"/>
      <dgm:spPr/>
      <dgm:t>
        <a:bodyPr/>
        <a:lstStyle/>
        <a:p>
          <a:r>
            <a:rPr lang="en-US" sz="2800" dirty="0" smtClean="0"/>
            <a:t>Addresses in TCP/IP</a:t>
          </a:r>
          <a:endParaRPr lang="en-US" sz="2800" dirty="0"/>
        </a:p>
      </dgm:t>
    </dgm:pt>
    <dgm:pt modelId="{E181F220-1A15-4D6B-8C56-ECF3C0F83588}" type="parTrans" cxnId="{E299B523-0CD6-46A6-A215-49278B56BAB0}">
      <dgm:prSet/>
      <dgm:spPr/>
      <dgm:t>
        <a:bodyPr/>
        <a:lstStyle/>
        <a:p>
          <a:endParaRPr lang="en-US" sz="2800"/>
        </a:p>
      </dgm:t>
    </dgm:pt>
    <dgm:pt modelId="{78290AF4-47BE-49BD-8602-AA3F68C8E96D}" type="sibTrans" cxnId="{E299B523-0CD6-46A6-A215-49278B56BAB0}">
      <dgm:prSet/>
      <dgm:spPr/>
      <dgm:t>
        <a:bodyPr/>
        <a:lstStyle/>
        <a:p>
          <a:endParaRPr lang="en-US" sz="2800"/>
        </a:p>
      </dgm:t>
    </dgm:pt>
    <dgm:pt modelId="{5F542359-42FE-4459-B5A8-C8C1EF2F9946}">
      <dgm:prSet phldrT="[Text]" custT="1"/>
      <dgm:spPr/>
      <dgm:t>
        <a:bodyPr/>
        <a:lstStyle/>
        <a:p>
          <a:r>
            <a:rPr lang="en-US" sz="2800" dirty="0" smtClean="0"/>
            <a:t>Logical Addresses</a:t>
          </a:r>
          <a:endParaRPr lang="en-US" sz="2800" dirty="0"/>
        </a:p>
      </dgm:t>
    </dgm:pt>
    <dgm:pt modelId="{FF9F1825-3502-4320-9BD9-483F5033FB4F}" type="parTrans" cxnId="{DB82F340-5A79-4103-94DC-EBDA3726731D}">
      <dgm:prSet/>
      <dgm:spPr/>
      <dgm:t>
        <a:bodyPr/>
        <a:lstStyle/>
        <a:p>
          <a:endParaRPr lang="en-US" sz="2800"/>
        </a:p>
      </dgm:t>
    </dgm:pt>
    <dgm:pt modelId="{D1F5ACD7-4918-4114-BCBD-CACF4E96AFF2}" type="sibTrans" cxnId="{DB82F340-5A79-4103-94DC-EBDA3726731D}">
      <dgm:prSet/>
      <dgm:spPr/>
      <dgm:t>
        <a:bodyPr/>
        <a:lstStyle/>
        <a:p>
          <a:endParaRPr lang="en-US" sz="2800"/>
        </a:p>
      </dgm:t>
    </dgm:pt>
    <dgm:pt modelId="{569C7216-8390-4696-BFE5-3128038F860D}">
      <dgm:prSet phldrT="[Text]" custT="1"/>
      <dgm:spPr/>
      <dgm:t>
        <a:bodyPr/>
        <a:lstStyle/>
        <a:p>
          <a:r>
            <a:rPr lang="en-US" sz="2800" dirty="0" smtClean="0"/>
            <a:t>Port Addresses</a:t>
          </a:r>
          <a:endParaRPr lang="en-US" sz="2800" dirty="0"/>
        </a:p>
      </dgm:t>
    </dgm:pt>
    <dgm:pt modelId="{04D3DD3E-BB3E-485D-B3E2-7201B4F8B502}" type="parTrans" cxnId="{3AA74CDA-5AB9-4A42-9457-39258D7DD4AE}">
      <dgm:prSet/>
      <dgm:spPr/>
      <dgm:t>
        <a:bodyPr/>
        <a:lstStyle/>
        <a:p>
          <a:endParaRPr lang="en-US" sz="2800"/>
        </a:p>
      </dgm:t>
    </dgm:pt>
    <dgm:pt modelId="{284B5E8B-BAD4-4A72-91AE-555705C86D14}" type="sibTrans" cxnId="{3AA74CDA-5AB9-4A42-9457-39258D7DD4AE}">
      <dgm:prSet/>
      <dgm:spPr/>
      <dgm:t>
        <a:bodyPr/>
        <a:lstStyle/>
        <a:p>
          <a:endParaRPr lang="en-US" sz="2800"/>
        </a:p>
      </dgm:t>
    </dgm:pt>
    <dgm:pt modelId="{9D458367-4BDB-4971-9754-723217D134A1}">
      <dgm:prSet phldrT="[Text]" custT="1"/>
      <dgm:spPr/>
      <dgm:t>
        <a:bodyPr/>
        <a:lstStyle/>
        <a:p>
          <a:r>
            <a:rPr lang="en-US" sz="2800" dirty="0" smtClean="0"/>
            <a:t>Physical Addresses</a:t>
          </a:r>
          <a:endParaRPr lang="en-US" sz="2800" dirty="0"/>
        </a:p>
      </dgm:t>
    </dgm:pt>
    <dgm:pt modelId="{B4B7DD90-BE9A-405D-9826-9E3E1A00BAA9}" type="parTrans" cxnId="{E57A2741-51FD-4423-8458-866A69193D5C}">
      <dgm:prSet/>
      <dgm:spPr/>
      <dgm:t>
        <a:bodyPr/>
        <a:lstStyle/>
        <a:p>
          <a:endParaRPr lang="en-US" sz="2800"/>
        </a:p>
      </dgm:t>
    </dgm:pt>
    <dgm:pt modelId="{64F7170D-4151-4BEF-A8D4-12DDAA213B67}" type="sibTrans" cxnId="{E57A2741-51FD-4423-8458-866A69193D5C}">
      <dgm:prSet/>
      <dgm:spPr/>
      <dgm:t>
        <a:bodyPr/>
        <a:lstStyle/>
        <a:p>
          <a:endParaRPr lang="en-US" sz="2800"/>
        </a:p>
      </dgm:t>
    </dgm:pt>
    <dgm:pt modelId="{0BD81B08-66B0-4222-8102-FDD8F1D799FA}">
      <dgm:prSet phldrT="[Text]" custT="1"/>
      <dgm:spPr/>
      <dgm:t>
        <a:bodyPr/>
        <a:lstStyle/>
        <a:p>
          <a:r>
            <a:rPr lang="en-US" sz="2800" dirty="0" smtClean="0"/>
            <a:t>Specific Addresses</a:t>
          </a:r>
          <a:endParaRPr lang="en-US" sz="2800" dirty="0"/>
        </a:p>
      </dgm:t>
    </dgm:pt>
    <dgm:pt modelId="{F983E915-E4D4-42EF-BF95-93487EA20AA4}" type="parTrans" cxnId="{E4070C26-FE26-4D0A-AEE6-FDDB9E234AA7}">
      <dgm:prSet/>
      <dgm:spPr/>
      <dgm:t>
        <a:bodyPr/>
        <a:lstStyle/>
        <a:p>
          <a:endParaRPr lang="en-US" sz="2800"/>
        </a:p>
      </dgm:t>
    </dgm:pt>
    <dgm:pt modelId="{748CC091-6B89-4BE7-A323-7445A11AB92A}" type="sibTrans" cxnId="{E4070C26-FE26-4D0A-AEE6-FDDB9E234AA7}">
      <dgm:prSet/>
      <dgm:spPr/>
      <dgm:t>
        <a:bodyPr/>
        <a:lstStyle/>
        <a:p>
          <a:endParaRPr lang="en-US" sz="2800"/>
        </a:p>
      </dgm:t>
    </dgm:pt>
    <dgm:pt modelId="{57666CB0-8B23-4A37-9270-1E07BDDD7136}" type="pres">
      <dgm:prSet presAssocID="{F590C935-F1AB-47C2-8E4F-8DDF8342B60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7C34B5-0B38-443F-AD9E-C696DF5EC7EB}" type="pres">
      <dgm:prSet presAssocID="{1856EC87-D9C5-458A-A4F6-E3A39D94548E}" presName="centerShape" presStyleLbl="node0" presStyleIdx="0" presStyleCnt="1"/>
      <dgm:spPr/>
      <dgm:t>
        <a:bodyPr/>
        <a:lstStyle/>
        <a:p>
          <a:endParaRPr lang="en-US"/>
        </a:p>
      </dgm:t>
    </dgm:pt>
    <dgm:pt modelId="{A1BE7823-39E8-458C-A869-C1D7644329F3}" type="pres">
      <dgm:prSet presAssocID="{FF9F1825-3502-4320-9BD9-483F5033FB4F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0873AA71-C042-4F69-B81A-201745C169F7}" type="pres">
      <dgm:prSet presAssocID="{5F542359-42FE-4459-B5A8-C8C1EF2F99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525C8-7916-44A1-8836-5CC2B3BAFCA5}" type="pres">
      <dgm:prSet presAssocID="{04D3DD3E-BB3E-485D-B3E2-7201B4F8B502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9068E0BF-4DF1-4486-9BBA-C9AC2DF64BAE}" type="pres">
      <dgm:prSet presAssocID="{569C7216-8390-4696-BFE5-3128038F860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C8C5E-813D-45A1-9FC0-0C4A5ABEDD91}" type="pres">
      <dgm:prSet presAssocID="{B4B7DD90-BE9A-405D-9826-9E3E1A00BAA9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185C3D36-3EFB-4A6B-8DDD-0EE2E7A469FF}" type="pres">
      <dgm:prSet presAssocID="{9D458367-4BDB-4971-9754-723217D134A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EC61E-5980-43C6-90F0-1DFC084D7F94}" type="pres">
      <dgm:prSet presAssocID="{F983E915-E4D4-42EF-BF95-93487EA20AA4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3F346E49-DBF3-4183-A027-73254B4836D2}" type="pres">
      <dgm:prSet presAssocID="{0BD81B08-66B0-4222-8102-FDD8F1D799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F10EE9-7C85-4C70-AE95-4E090389D20F}" type="presOf" srcId="{1856EC87-D9C5-458A-A4F6-E3A39D94548E}" destId="{977C34B5-0B38-443F-AD9E-C696DF5EC7EB}" srcOrd="0" destOrd="0" presId="urn:microsoft.com/office/officeart/2005/8/layout/radial4"/>
    <dgm:cxn modelId="{E1DB5B7B-D9F9-4B49-B98C-57D2C5172303}" type="presOf" srcId="{B4B7DD90-BE9A-405D-9826-9E3E1A00BAA9}" destId="{422C8C5E-813D-45A1-9FC0-0C4A5ABEDD91}" srcOrd="0" destOrd="0" presId="urn:microsoft.com/office/officeart/2005/8/layout/radial4"/>
    <dgm:cxn modelId="{550E6A45-B0AF-4632-A50A-ADC9D6757FD7}" type="presOf" srcId="{F590C935-F1AB-47C2-8E4F-8DDF8342B607}" destId="{57666CB0-8B23-4A37-9270-1E07BDDD7136}" srcOrd="0" destOrd="0" presId="urn:microsoft.com/office/officeart/2005/8/layout/radial4"/>
    <dgm:cxn modelId="{3AA74CDA-5AB9-4A42-9457-39258D7DD4AE}" srcId="{1856EC87-D9C5-458A-A4F6-E3A39D94548E}" destId="{569C7216-8390-4696-BFE5-3128038F860D}" srcOrd="1" destOrd="0" parTransId="{04D3DD3E-BB3E-485D-B3E2-7201B4F8B502}" sibTransId="{284B5E8B-BAD4-4A72-91AE-555705C86D14}"/>
    <dgm:cxn modelId="{1B2521EB-D17A-4633-BE25-1EA09E7F9A05}" type="presOf" srcId="{04D3DD3E-BB3E-485D-B3E2-7201B4F8B502}" destId="{C04525C8-7916-44A1-8836-5CC2B3BAFCA5}" srcOrd="0" destOrd="0" presId="urn:microsoft.com/office/officeart/2005/8/layout/radial4"/>
    <dgm:cxn modelId="{0A165054-23D0-4888-9F07-DAD9D14DC3F4}" type="presOf" srcId="{FF9F1825-3502-4320-9BD9-483F5033FB4F}" destId="{A1BE7823-39E8-458C-A869-C1D7644329F3}" srcOrd="0" destOrd="0" presId="urn:microsoft.com/office/officeart/2005/8/layout/radial4"/>
    <dgm:cxn modelId="{E57A2741-51FD-4423-8458-866A69193D5C}" srcId="{1856EC87-D9C5-458A-A4F6-E3A39D94548E}" destId="{9D458367-4BDB-4971-9754-723217D134A1}" srcOrd="2" destOrd="0" parTransId="{B4B7DD90-BE9A-405D-9826-9E3E1A00BAA9}" sibTransId="{64F7170D-4151-4BEF-A8D4-12DDAA213B67}"/>
    <dgm:cxn modelId="{B7674180-24E9-4B0D-A672-E0A6AB276391}" type="presOf" srcId="{9D458367-4BDB-4971-9754-723217D134A1}" destId="{185C3D36-3EFB-4A6B-8DDD-0EE2E7A469FF}" srcOrd="0" destOrd="0" presId="urn:microsoft.com/office/officeart/2005/8/layout/radial4"/>
    <dgm:cxn modelId="{DB82F340-5A79-4103-94DC-EBDA3726731D}" srcId="{1856EC87-D9C5-458A-A4F6-E3A39D94548E}" destId="{5F542359-42FE-4459-B5A8-C8C1EF2F9946}" srcOrd="0" destOrd="0" parTransId="{FF9F1825-3502-4320-9BD9-483F5033FB4F}" sibTransId="{D1F5ACD7-4918-4114-BCBD-CACF4E96AFF2}"/>
    <dgm:cxn modelId="{E4070C26-FE26-4D0A-AEE6-FDDB9E234AA7}" srcId="{1856EC87-D9C5-458A-A4F6-E3A39D94548E}" destId="{0BD81B08-66B0-4222-8102-FDD8F1D799FA}" srcOrd="3" destOrd="0" parTransId="{F983E915-E4D4-42EF-BF95-93487EA20AA4}" sibTransId="{748CC091-6B89-4BE7-A323-7445A11AB92A}"/>
    <dgm:cxn modelId="{E299B523-0CD6-46A6-A215-49278B56BAB0}" srcId="{F590C935-F1AB-47C2-8E4F-8DDF8342B607}" destId="{1856EC87-D9C5-458A-A4F6-E3A39D94548E}" srcOrd="0" destOrd="0" parTransId="{E181F220-1A15-4D6B-8C56-ECF3C0F83588}" sibTransId="{78290AF4-47BE-49BD-8602-AA3F68C8E96D}"/>
    <dgm:cxn modelId="{CE712182-667C-47FF-B598-51246ED8CC67}" type="presOf" srcId="{0BD81B08-66B0-4222-8102-FDD8F1D799FA}" destId="{3F346E49-DBF3-4183-A027-73254B4836D2}" srcOrd="0" destOrd="0" presId="urn:microsoft.com/office/officeart/2005/8/layout/radial4"/>
    <dgm:cxn modelId="{909FDD31-D6AB-4327-8242-0B28C16D0737}" type="presOf" srcId="{F983E915-E4D4-42EF-BF95-93487EA20AA4}" destId="{48DEC61E-5980-43C6-90F0-1DFC084D7F94}" srcOrd="0" destOrd="0" presId="urn:microsoft.com/office/officeart/2005/8/layout/radial4"/>
    <dgm:cxn modelId="{FC85217E-39C3-4A53-BC12-5A7D57B7AF95}" type="presOf" srcId="{569C7216-8390-4696-BFE5-3128038F860D}" destId="{9068E0BF-4DF1-4486-9BBA-C9AC2DF64BAE}" srcOrd="0" destOrd="0" presId="urn:microsoft.com/office/officeart/2005/8/layout/radial4"/>
    <dgm:cxn modelId="{30F92D77-D091-4779-A151-5CBCEE95580E}" type="presOf" srcId="{5F542359-42FE-4459-B5A8-C8C1EF2F9946}" destId="{0873AA71-C042-4F69-B81A-201745C169F7}" srcOrd="0" destOrd="0" presId="urn:microsoft.com/office/officeart/2005/8/layout/radial4"/>
    <dgm:cxn modelId="{83BBBB56-4859-4703-B71F-99F71E140D44}" type="presParOf" srcId="{57666CB0-8B23-4A37-9270-1E07BDDD7136}" destId="{977C34B5-0B38-443F-AD9E-C696DF5EC7EB}" srcOrd="0" destOrd="0" presId="urn:microsoft.com/office/officeart/2005/8/layout/radial4"/>
    <dgm:cxn modelId="{1015F4B0-BDF7-4DAE-B5EA-80C974C96570}" type="presParOf" srcId="{57666CB0-8B23-4A37-9270-1E07BDDD7136}" destId="{A1BE7823-39E8-458C-A869-C1D7644329F3}" srcOrd="1" destOrd="0" presId="urn:microsoft.com/office/officeart/2005/8/layout/radial4"/>
    <dgm:cxn modelId="{EF06213D-9F37-4DD3-8180-36166DF1544B}" type="presParOf" srcId="{57666CB0-8B23-4A37-9270-1E07BDDD7136}" destId="{0873AA71-C042-4F69-B81A-201745C169F7}" srcOrd="2" destOrd="0" presId="urn:microsoft.com/office/officeart/2005/8/layout/radial4"/>
    <dgm:cxn modelId="{B933D739-12ED-4030-98B1-20A628815D77}" type="presParOf" srcId="{57666CB0-8B23-4A37-9270-1E07BDDD7136}" destId="{C04525C8-7916-44A1-8836-5CC2B3BAFCA5}" srcOrd="3" destOrd="0" presId="urn:microsoft.com/office/officeart/2005/8/layout/radial4"/>
    <dgm:cxn modelId="{51A77E9B-929F-4E47-8E51-446DFFB28BEC}" type="presParOf" srcId="{57666CB0-8B23-4A37-9270-1E07BDDD7136}" destId="{9068E0BF-4DF1-4486-9BBA-C9AC2DF64BAE}" srcOrd="4" destOrd="0" presId="urn:microsoft.com/office/officeart/2005/8/layout/radial4"/>
    <dgm:cxn modelId="{730235AF-6E86-479F-8AE0-5866FE9A198E}" type="presParOf" srcId="{57666CB0-8B23-4A37-9270-1E07BDDD7136}" destId="{422C8C5E-813D-45A1-9FC0-0C4A5ABEDD91}" srcOrd="5" destOrd="0" presId="urn:microsoft.com/office/officeart/2005/8/layout/radial4"/>
    <dgm:cxn modelId="{832AEDDF-27E9-4C5B-8DF0-E497CD016C15}" type="presParOf" srcId="{57666CB0-8B23-4A37-9270-1E07BDDD7136}" destId="{185C3D36-3EFB-4A6B-8DDD-0EE2E7A469FF}" srcOrd="6" destOrd="0" presId="urn:microsoft.com/office/officeart/2005/8/layout/radial4"/>
    <dgm:cxn modelId="{D3ECABF3-DDA8-4D97-8317-1F9461173147}" type="presParOf" srcId="{57666CB0-8B23-4A37-9270-1E07BDDD7136}" destId="{48DEC61E-5980-43C6-90F0-1DFC084D7F94}" srcOrd="7" destOrd="0" presId="urn:microsoft.com/office/officeart/2005/8/layout/radial4"/>
    <dgm:cxn modelId="{A5CFD0AC-2A96-434C-BCE9-62DF753A3152}" type="presParOf" srcId="{57666CB0-8B23-4A37-9270-1E07BDDD7136}" destId="{3F346E49-DBF3-4183-A027-73254B4836D2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23A27-0DC3-4BEA-BAFB-4DA456874DD7}">
      <dsp:nvSpPr>
        <dsp:cNvPr id="0" name=""/>
        <dsp:cNvSpPr/>
      </dsp:nvSpPr>
      <dsp:spPr>
        <a:xfrm>
          <a:off x="-5765372" y="-882436"/>
          <a:ext cx="6863923" cy="6863923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AC1F2-EF66-44C0-AD68-8460127F9470}">
      <dsp:nvSpPr>
        <dsp:cNvPr id="0" name=""/>
        <dsp:cNvSpPr/>
      </dsp:nvSpPr>
      <dsp:spPr>
        <a:xfrm>
          <a:off x="409306" y="268515"/>
          <a:ext cx="11177759" cy="5368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10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Easy to understand</a:t>
          </a:r>
          <a:endParaRPr lang="en-US" sz="2800" kern="1200" dirty="0"/>
        </a:p>
      </dsp:txBody>
      <dsp:txXfrm>
        <a:off x="409306" y="268515"/>
        <a:ext cx="11177759" cy="536827"/>
      </dsp:txXfrm>
    </dsp:sp>
    <dsp:sp modelId="{6CB87BB3-C879-40DE-AB22-193D290E0F7E}">
      <dsp:nvSpPr>
        <dsp:cNvPr id="0" name=""/>
        <dsp:cNvSpPr/>
      </dsp:nvSpPr>
      <dsp:spPr>
        <a:xfrm>
          <a:off x="73788" y="201412"/>
          <a:ext cx="671034" cy="671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C88C0-D7BF-4856-B4B9-8386E28B534A}">
      <dsp:nvSpPr>
        <dsp:cNvPr id="0" name=""/>
        <dsp:cNvSpPr/>
      </dsp:nvSpPr>
      <dsp:spPr>
        <a:xfrm>
          <a:off x="850884" y="1073655"/>
          <a:ext cx="10736181" cy="536827"/>
        </a:xfrm>
        <a:prstGeom prst="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10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Reduces complexity</a:t>
          </a:r>
          <a:endParaRPr lang="en-US" sz="2800" kern="1200" dirty="0"/>
        </a:p>
      </dsp:txBody>
      <dsp:txXfrm>
        <a:off x="850884" y="1073655"/>
        <a:ext cx="10736181" cy="536827"/>
      </dsp:txXfrm>
    </dsp:sp>
    <dsp:sp modelId="{B10A9723-5CAB-4D9C-9D26-FEFAA78FBA31}">
      <dsp:nvSpPr>
        <dsp:cNvPr id="0" name=""/>
        <dsp:cNvSpPr/>
      </dsp:nvSpPr>
      <dsp:spPr>
        <a:xfrm>
          <a:off x="515366" y="1006552"/>
          <a:ext cx="671034" cy="671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036E0-82EE-4918-AB1C-B7DD250F6B9D}">
      <dsp:nvSpPr>
        <dsp:cNvPr id="0" name=""/>
        <dsp:cNvSpPr/>
      </dsp:nvSpPr>
      <dsp:spPr>
        <a:xfrm>
          <a:off x="1052806" y="1878795"/>
          <a:ext cx="10534259" cy="536827"/>
        </a:xfrm>
        <a:prstGeom prst="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10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Standardization across manufactures</a:t>
          </a:r>
          <a:endParaRPr lang="en-US" sz="2800" kern="1200" dirty="0"/>
        </a:p>
      </dsp:txBody>
      <dsp:txXfrm>
        <a:off x="1052806" y="1878795"/>
        <a:ext cx="10534259" cy="536827"/>
      </dsp:txXfrm>
    </dsp:sp>
    <dsp:sp modelId="{76731E34-337F-447E-B891-1CA37445D6D3}">
      <dsp:nvSpPr>
        <dsp:cNvPr id="0" name=""/>
        <dsp:cNvSpPr/>
      </dsp:nvSpPr>
      <dsp:spPr>
        <a:xfrm>
          <a:off x="717288" y="1811692"/>
          <a:ext cx="671034" cy="671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05B70-10D4-4F51-BAD4-E0F7B319D851}">
      <dsp:nvSpPr>
        <dsp:cNvPr id="0" name=""/>
        <dsp:cNvSpPr/>
      </dsp:nvSpPr>
      <dsp:spPr>
        <a:xfrm>
          <a:off x="1052806" y="2683426"/>
          <a:ext cx="10534259" cy="536827"/>
        </a:xfrm>
        <a:prstGeom prst="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10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Allows different hardware and software to work together</a:t>
          </a:r>
          <a:endParaRPr lang="en-US" sz="2800" kern="1200" dirty="0"/>
        </a:p>
      </dsp:txBody>
      <dsp:txXfrm>
        <a:off x="1052806" y="2683426"/>
        <a:ext cx="10534259" cy="536827"/>
      </dsp:txXfrm>
    </dsp:sp>
    <dsp:sp modelId="{CC288921-76F3-4BA2-94B2-6ED6D5A295D7}">
      <dsp:nvSpPr>
        <dsp:cNvPr id="0" name=""/>
        <dsp:cNvSpPr/>
      </dsp:nvSpPr>
      <dsp:spPr>
        <a:xfrm>
          <a:off x="717288" y="2616322"/>
          <a:ext cx="671034" cy="671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3A4DD-A259-49D0-81CB-E575DB5D402A}">
      <dsp:nvSpPr>
        <dsp:cNvPr id="0" name=""/>
        <dsp:cNvSpPr/>
      </dsp:nvSpPr>
      <dsp:spPr>
        <a:xfrm>
          <a:off x="850884" y="3488566"/>
          <a:ext cx="10736181" cy="536827"/>
        </a:xfrm>
        <a:prstGeom prst="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10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Speed Development</a:t>
          </a:r>
          <a:endParaRPr lang="en-US" sz="2800" kern="1200" dirty="0"/>
        </a:p>
      </dsp:txBody>
      <dsp:txXfrm>
        <a:off x="850884" y="3488566"/>
        <a:ext cx="10736181" cy="536827"/>
      </dsp:txXfrm>
    </dsp:sp>
    <dsp:sp modelId="{B5C8780F-9057-453A-87A6-8699A1F9E20A}">
      <dsp:nvSpPr>
        <dsp:cNvPr id="0" name=""/>
        <dsp:cNvSpPr/>
      </dsp:nvSpPr>
      <dsp:spPr>
        <a:xfrm>
          <a:off x="515366" y="3421462"/>
          <a:ext cx="671034" cy="671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DA93C-1F1C-42B3-83FF-3EBDA6922816}">
      <dsp:nvSpPr>
        <dsp:cNvPr id="0" name=""/>
        <dsp:cNvSpPr/>
      </dsp:nvSpPr>
      <dsp:spPr>
        <a:xfrm>
          <a:off x="409306" y="4293706"/>
          <a:ext cx="11177759" cy="536827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10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Changes in one layer does not affect how other level works</a:t>
          </a:r>
          <a:endParaRPr lang="en-US" sz="2800" kern="1200" dirty="0"/>
        </a:p>
      </dsp:txBody>
      <dsp:txXfrm>
        <a:off x="409306" y="4293706"/>
        <a:ext cx="11177759" cy="536827"/>
      </dsp:txXfrm>
    </dsp:sp>
    <dsp:sp modelId="{1629AB90-C569-4A0E-93DA-F42BB29136DF}">
      <dsp:nvSpPr>
        <dsp:cNvPr id="0" name=""/>
        <dsp:cNvSpPr/>
      </dsp:nvSpPr>
      <dsp:spPr>
        <a:xfrm>
          <a:off x="73788" y="4226602"/>
          <a:ext cx="671034" cy="671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0B67B-A086-4FA2-8231-D3BD97EC42BB}">
      <dsp:nvSpPr>
        <dsp:cNvPr id="0" name=""/>
        <dsp:cNvSpPr/>
      </dsp:nvSpPr>
      <dsp:spPr>
        <a:xfrm>
          <a:off x="0" y="29623"/>
          <a:ext cx="11366427" cy="9534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OSI   “ Open System</a:t>
          </a:r>
          <a:r>
            <a:rPr lang="en-IE" sz="2400" kern="1200" dirty="0" smtClean="0"/>
            <a:t>s</a:t>
          </a:r>
          <a:r>
            <a:rPr lang="en-GB" sz="2400" kern="1200" dirty="0" smtClean="0"/>
            <a:t> Interconnection". </a:t>
          </a:r>
          <a:endParaRPr lang="en-US" sz="2400" kern="1200" dirty="0"/>
        </a:p>
      </dsp:txBody>
      <dsp:txXfrm>
        <a:off x="46541" y="76164"/>
        <a:ext cx="11273345" cy="860321"/>
      </dsp:txXfrm>
    </dsp:sp>
    <dsp:sp modelId="{613249AA-825F-4AFD-A3CD-A1DF07D79E36}">
      <dsp:nvSpPr>
        <dsp:cNvPr id="0" name=""/>
        <dsp:cNvSpPr/>
      </dsp:nvSpPr>
      <dsp:spPr>
        <a:xfrm>
          <a:off x="0" y="983027"/>
          <a:ext cx="1136642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8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900" kern="1200" dirty="0"/>
        </a:p>
      </dsp:txBody>
      <dsp:txXfrm>
        <a:off x="0" y="983027"/>
        <a:ext cx="11366427" cy="397440"/>
      </dsp:txXfrm>
    </dsp:sp>
    <dsp:sp modelId="{1CBEA557-3A64-4A9F-803A-776B7ED40C20}">
      <dsp:nvSpPr>
        <dsp:cNvPr id="0" name=""/>
        <dsp:cNvSpPr/>
      </dsp:nvSpPr>
      <dsp:spPr>
        <a:xfrm>
          <a:off x="0" y="1380467"/>
          <a:ext cx="11366427" cy="953403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OSI model was first introduced in 1984 by the International Organization for Standardization (ISO).</a:t>
          </a:r>
          <a:endParaRPr lang="en-US" sz="2400" kern="1200" dirty="0"/>
        </a:p>
      </dsp:txBody>
      <dsp:txXfrm>
        <a:off x="46541" y="1427008"/>
        <a:ext cx="11273345" cy="860321"/>
      </dsp:txXfrm>
    </dsp:sp>
    <dsp:sp modelId="{D37800C7-F0D0-4FA5-8F3E-95E298ABFA49}">
      <dsp:nvSpPr>
        <dsp:cNvPr id="0" name=""/>
        <dsp:cNvSpPr/>
      </dsp:nvSpPr>
      <dsp:spPr>
        <a:xfrm>
          <a:off x="0" y="2333871"/>
          <a:ext cx="11366427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8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kern="1200" dirty="0" smtClean="0"/>
            <a:t>Outlines </a:t>
          </a:r>
          <a:r>
            <a:rPr lang="en-GB" sz="1900" b="1" kern="1200" dirty="0" smtClean="0"/>
            <a:t>WHAT</a:t>
          </a:r>
          <a:r>
            <a:rPr lang="en-GB" sz="1900" kern="1200" dirty="0" smtClean="0"/>
            <a:t> needs to be done to send data from one computer to another.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kern="1200" smtClean="0"/>
            <a:t>Not </a:t>
          </a:r>
          <a:r>
            <a:rPr lang="en-GB" sz="1900" b="1" kern="1200" smtClean="0"/>
            <a:t>HOW</a:t>
          </a:r>
          <a:r>
            <a:rPr lang="en-GB" sz="1900" kern="1200" smtClean="0"/>
            <a:t> it should be done. 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kern="1200" dirty="0" smtClean="0"/>
            <a:t>Protocols stacks handle how data is prepared for transmittal (to be transmitted)</a:t>
          </a:r>
          <a:endParaRPr lang="en-GB" sz="1900" kern="1200" dirty="0"/>
        </a:p>
      </dsp:txBody>
      <dsp:txXfrm>
        <a:off x="0" y="2333871"/>
        <a:ext cx="11366427" cy="993600"/>
      </dsp:txXfrm>
    </dsp:sp>
    <dsp:sp modelId="{882F9C42-AE11-4EAA-B47A-920799507E34}">
      <dsp:nvSpPr>
        <dsp:cNvPr id="0" name=""/>
        <dsp:cNvSpPr/>
      </dsp:nvSpPr>
      <dsp:spPr>
        <a:xfrm>
          <a:off x="0" y="3327471"/>
          <a:ext cx="11366427" cy="953403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In the OSI model, The specification needed </a:t>
          </a:r>
          <a:endParaRPr lang="en-GB" sz="2400" kern="1200" dirty="0"/>
        </a:p>
      </dsp:txBody>
      <dsp:txXfrm>
        <a:off x="46541" y="3374012"/>
        <a:ext cx="11273345" cy="860321"/>
      </dsp:txXfrm>
    </dsp:sp>
    <dsp:sp modelId="{FF509582-CEDA-41B8-AE2E-C4FCF6FA21B3}">
      <dsp:nvSpPr>
        <dsp:cNvPr id="0" name=""/>
        <dsp:cNvSpPr/>
      </dsp:nvSpPr>
      <dsp:spPr>
        <a:xfrm>
          <a:off x="0" y="4280875"/>
          <a:ext cx="1136642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8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kern="1200" dirty="0" smtClean="0"/>
            <a:t>are contained in 7 different layers that interact with each other.</a:t>
          </a:r>
          <a:endParaRPr lang="en-GB" sz="1900" kern="1200" dirty="0"/>
        </a:p>
      </dsp:txBody>
      <dsp:txXfrm>
        <a:off x="0" y="4280875"/>
        <a:ext cx="11366427" cy="397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3A662-4C91-4937-8849-5D00E50B24AC}">
      <dsp:nvSpPr>
        <dsp:cNvPr id="0" name=""/>
        <dsp:cNvSpPr/>
      </dsp:nvSpPr>
      <dsp:spPr>
        <a:xfrm>
          <a:off x="35363" y="0"/>
          <a:ext cx="11619645" cy="5094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  <a:p>
          <a:pPr marL="858838" lvl="1" indent="-338138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/>
            <a:t>The OSI model</a:t>
          </a:r>
          <a:endParaRPr lang="en-US" sz="2300" b="1" kern="1200" dirty="0"/>
        </a:p>
        <a:p>
          <a:pPr marL="5207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b="1" kern="1200" dirty="0"/>
        </a:p>
        <a:p>
          <a:pPr marL="969963" lvl="2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/>
            <a:t>is a theoretical blueprint that helps us understand how data gets from one user’s computer to another.</a:t>
          </a:r>
          <a:endParaRPr lang="en-US" sz="2300" b="1" kern="1200" dirty="0"/>
        </a:p>
        <a:p>
          <a:pPr marL="969963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b="1" kern="1200" dirty="0"/>
        </a:p>
        <a:p>
          <a:pPr marL="969963" lvl="2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/>
            <a:t>It is also a model that helps develop standards so that all of our hardware and software talks nicely to each other.</a:t>
          </a:r>
          <a:endParaRPr lang="en-US" sz="2300" b="1" kern="1200" dirty="0"/>
        </a:p>
        <a:p>
          <a:pPr marL="969963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b="1" kern="1200" dirty="0"/>
        </a:p>
        <a:p>
          <a:pPr marL="976313" lvl="2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/>
            <a:t>It aids standardization of networking technologies by providing an organized structure for hardware and software developers to follow, to insure there products are compatible with current and future technologies.</a:t>
          </a:r>
          <a:endParaRPr lang="en-US" sz="2300" b="1" kern="1200" dirty="0"/>
        </a:p>
      </dsp:txBody>
      <dsp:txXfrm>
        <a:off x="2868699" y="0"/>
        <a:ext cx="8786308" cy="5094070"/>
      </dsp:txXfrm>
    </dsp:sp>
    <dsp:sp modelId="{A8BEF334-F964-4BB5-A584-203B64DD0056}">
      <dsp:nvSpPr>
        <dsp:cNvPr id="0" name=""/>
        <dsp:cNvSpPr/>
      </dsp:nvSpPr>
      <dsp:spPr>
        <a:xfrm>
          <a:off x="-35363" y="695870"/>
          <a:ext cx="3484197" cy="353369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EA78-66DE-4C60-8342-CA13E93251AA}">
      <dsp:nvSpPr>
        <dsp:cNvPr id="0" name=""/>
        <dsp:cNvSpPr/>
      </dsp:nvSpPr>
      <dsp:spPr>
        <a:xfrm>
          <a:off x="0" y="858729"/>
          <a:ext cx="7224542" cy="40456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705" tIns="140797" rIns="56070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PDU</a:t>
          </a:r>
          <a:r>
            <a:rPr lang="en-IE" sz="2400" kern="1200" dirty="0" smtClean="0"/>
            <a:t>’</a:t>
          </a:r>
          <a:r>
            <a:rPr lang="en-GB" sz="2400" kern="1200" dirty="0" smtClean="0"/>
            <a:t>s are used for peer-to-peer contact between corresponding layers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Data is handled by the top three layers, then Segmented by the Transport layer.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Network layer places it into packets and the Data Link frames the packets for transmission.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Physical layer converts it to bits and sends it out over the media.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receiving computer reverses the process using the information contained in the PDU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>
        <a:off x="0" y="858729"/>
        <a:ext cx="7224542" cy="4045617"/>
      </dsp:txXfrm>
    </dsp:sp>
    <dsp:sp modelId="{3D7DFA0E-B972-4AB6-92C3-403C4DA56460}">
      <dsp:nvSpPr>
        <dsp:cNvPr id="0" name=""/>
        <dsp:cNvSpPr/>
      </dsp:nvSpPr>
      <dsp:spPr>
        <a:xfrm>
          <a:off x="360874" y="0"/>
          <a:ext cx="6068701" cy="916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49" tIns="0" rIns="19114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Each layer contains a Protocol Data Unit (PDU</a:t>
          </a:r>
          <a:r>
            <a:rPr lang="en-GB" sz="1400" kern="1200" dirty="0" smtClean="0"/>
            <a:t>)</a:t>
          </a:r>
          <a:endParaRPr lang="en-US" sz="1400" kern="1200" dirty="0"/>
        </a:p>
      </dsp:txBody>
      <dsp:txXfrm>
        <a:off x="405614" y="44740"/>
        <a:ext cx="5979221" cy="827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5D1BB-44D7-4002-86BA-9B54D694449A}">
      <dsp:nvSpPr>
        <dsp:cNvPr id="0" name=""/>
        <dsp:cNvSpPr/>
      </dsp:nvSpPr>
      <dsp:spPr>
        <a:xfrm>
          <a:off x="3714432" y="484673"/>
          <a:ext cx="2852937" cy="2853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Why is it Required ?</a:t>
          </a:r>
          <a:endParaRPr lang="en-US" sz="2400" kern="1200" dirty="0"/>
        </a:p>
      </dsp:txBody>
      <dsp:txXfrm>
        <a:off x="4132235" y="902548"/>
        <a:ext cx="2017331" cy="2017678"/>
      </dsp:txXfrm>
    </dsp:sp>
    <dsp:sp modelId="{12C508E6-7920-4171-A131-4FF8F188BDA8}">
      <dsp:nvSpPr>
        <dsp:cNvPr id="0" name=""/>
        <dsp:cNvSpPr/>
      </dsp:nvSpPr>
      <dsp:spPr>
        <a:xfrm>
          <a:off x="5595719" y="537529"/>
          <a:ext cx="317188" cy="3176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E8106-3136-4E58-8EE3-4660661B2333}">
      <dsp:nvSpPr>
        <dsp:cNvPr id="0" name=""/>
        <dsp:cNvSpPr/>
      </dsp:nvSpPr>
      <dsp:spPr>
        <a:xfrm>
          <a:off x="4788612" y="3069711"/>
          <a:ext cx="229990" cy="229967"/>
        </a:xfrm>
        <a:prstGeom prst="ellipse">
          <a:avLst/>
        </a:prstGeom>
        <a:solidFill>
          <a:schemeClr val="accent3">
            <a:hueOff val="169412"/>
            <a:satOff val="6250"/>
            <a:lumOff val="-9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F376B-88DF-4637-99A7-C97366CA18CB}">
      <dsp:nvSpPr>
        <dsp:cNvPr id="0" name=""/>
        <dsp:cNvSpPr/>
      </dsp:nvSpPr>
      <dsp:spPr>
        <a:xfrm>
          <a:off x="6948067" y="1586397"/>
          <a:ext cx="229990" cy="229967"/>
        </a:xfrm>
        <a:prstGeom prst="ellipse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5B712-6382-4A1B-993C-98064D345F0F}">
      <dsp:nvSpPr>
        <dsp:cNvPr id="0" name=""/>
        <dsp:cNvSpPr/>
      </dsp:nvSpPr>
      <dsp:spPr>
        <a:xfrm>
          <a:off x="5849027" y="3314465"/>
          <a:ext cx="317188" cy="317670"/>
        </a:xfrm>
        <a:prstGeom prst="ellipse">
          <a:avLst/>
        </a:prstGeom>
        <a:solidFill>
          <a:schemeClr val="accent3">
            <a:hueOff val="508237"/>
            <a:satOff val="18750"/>
            <a:lumOff val="-27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E08FB-C7B0-4A02-B55C-3C824EBD09B7}">
      <dsp:nvSpPr>
        <dsp:cNvPr id="0" name=""/>
        <dsp:cNvSpPr/>
      </dsp:nvSpPr>
      <dsp:spPr>
        <a:xfrm>
          <a:off x="4852986" y="749133"/>
          <a:ext cx="229990" cy="229967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57CC1-B504-426C-9AF9-999197DAD87D}">
      <dsp:nvSpPr>
        <dsp:cNvPr id="0" name=""/>
        <dsp:cNvSpPr/>
      </dsp:nvSpPr>
      <dsp:spPr>
        <a:xfrm>
          <a:off x="4129072" y="2065198"/>
          <a:ext cx="229990" cy="229967"/>
        </a:xfrm>
        <a:prstGeom prst="ellipse">
          <a:avLst/>
        </a:prstGeom>
        <a:solidFill>
          <a:schemeClr val="accent3">
            <a:hueOff val="847062"/>
            <a:satOff val="31250"/>
            <a:lumOff val="-45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125F3-30DB-4C98-8DCC-BD2C357AB205}">
      <dsp:nvSpPr>
        <dsp:cNvPr id="0" name=""/>
        <dsp:cNvSpPr/>
      </dsp:nvSpPr>
      <dsp:spPr>
        <a:xfrm>
          <a:off x="1607898" y="501521"/>
          <a:ext cx="2126146" cy="1621762"/>
        </a:xfrm>
        <a:prstGeom prst="ellipse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Internet Runs over this  model</a:t>
          </a:r>
          <a:endParaRPr lang="en-US" sz="1800" kern="1200" dirty="0"/>
        </a:p>
      </dsp:txBody>
      <dsp:txXfrm>
        <a:off x="1919265" y="739023"/>
        <a:ext cx="1503412" cy="1146758"/>
      </dsp:txXfrm>
    </dsp:sp>
    <dsp:sp modelId="{D8E5EAA6-648A-4E3F-955C-4A4C0B17A588}">
      <dsp:nvSpPr>
        <dsp:cNvPr id="0" name=""/>
        <dsp:cNvSpPr/>
      </dsp:nvSpPr>
      <dsp:spPr>
        <a:xfrm>
          <a:off x="5218747" y="759331"/>
          <a:ext cx="317188" cy="317670"/>
        </a:xfrm>
        <a:prstGeom prst="ellipse">
          <a:avLst/>
        </a:prstGeom>
        <a:solidFill>
          <a:schemeClr val="accent3">
            <a:hueOff val="1185887"/>
            <a:satOff val="43750"/>
            <a:lumOff val="-64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3B867-1B0A-4E53-AFA7-2237B7640B4B}">
      <dsp:nvSpPr>
        <dsp:cNvPr id="0" name=""/>
        <dsp:cNvSpPr/>
      </dsp:nvSpPr>
      <dsp:spPr>
        <a:xfrm>
          <a:off x="3128934" y="2443038"/>
          <a:ext cx="573513" cy="573643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6B3C1-14BD-4DC4-87A1-A1C7E097E4FF}">
      <dsp:nvSpPr>
        <dsp:cNvPr id="0" name=""/>
        <dsp:cNvSpPr/>
      </dsp:nvSpPr>
      <dsp:spPr>
        <a:xfrm>
          <a:off x="6148226" y="0"/>
          <a:ext cx="2331345" cy="1518669"/>
        </a:xfrm>
        <a:prstGeom prst="ellipse">
          <a:avLst/>
        </a:prstGeom>
        <a:solidFill>
          <a:schemeClr val="accent3">
            <a:hueOff val="1524712"/>
            <a:satOff val="56250"/>
            <a:lumOff val="-82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Inter Networking   of devices is possible</a:t>
          </a:r>
          <a:endParaRPr lang="en-US" sz="2000" kern="1200" dirty="0"/>
        </a:p>
      </dsp:txBody>
      <dsp:txXfrm>
        <a:off x="6489644" y="222404"/>
        <a:ext cx="1648509" cy="1073861"/>
      </dsp:txXfrm>
    </dsp:sp>
    <dsp:sp modelId="{0277B981-EB10-4753-A8EA-A08F63B8D610}">
      <dsp:nvSpPr>
        <dsp:cNvPr id="0" name=""/>
        <dsp:cNvSpPr/>
      </dsp:nvSpPr>
      <dsp:spPr>
        <a:xfrm>
          <a:off x="6427043" y="1339037"/>
          <a:ext cx="317188" cy="317670"/>
        </a:xfrm>
        <a:prstGeom prst="ellipse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6920B-AF3D-468E-9526-7D54906F0BD8}">
      <dsp:nvSpPr>
        <dsp:cNvPr id="0" name=""/>
        <dsp:cNvSpPr/>
      </dsp:nvSpPr>
      <dsp:spPr>
        <a:xfrm>
          <a:off x="2910648" y="3125801"/>
          <a:ext cx="229990" cy="229967"/>
        </a:xfrm>
        <a:prstGeom prst="ellipse">
          <a:avLst/>
        </a:prstGeom>
        <a:solidFill>
          <a:schemeClr val="accent3">
            <a:hueOff val="1863537"/>
            <a:satOff val="68750"/>
            <a:lumOff val="-101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8DB19-2C97-43F5-815F-E4D37AD779CD}">
      <dsp:nvSpPr>
        <dsp:cNvPr id="0" name=""/>
        <dsp:cNvSpPr/>
      </dsp:nvSpPr>
      <dsp:spPr>
        <a:xfrm>
          <a:off x="5202361" y="2798442"/>
          <a:ext cx="229990" cy="229967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76FCD-BEAF-40BA-B9D5-A3E7822C6BF4}">
      <dsp:nvSpPr>
        <dsp:cNvPr id="0" name=""/>
        <dsp:cNvSpPr/>
      </dsp:nvSpPr>
      <dsp:spPr>
        <a:xfrm>
          <a:off x="6877766" y="2783027"/>
          <a:ext cx="1878693" cy="1861506"/>
        </a:xfrm>
        <a:prstGeom prst="ellipse">
          <a:avLst/>
        </a:prstGeom>
        <a:solidFill>
          <a:schemeClr val="accent3">
            <a:hueOff val="2202362"/>
            <a:satOff val="81250"/>
            <a:lumOff val="-119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Based on OSI Layered Model</a:t>
          </a:r>
          <a:endParaRPr lang="en-US" sz="1800" kern="1200" dirty="0"/>
        </a:p>
      </dsp:txBody>
      <dsp:txXfrm>
        <a:off x="7152894" y="3055638"/>
        <a:ext cx="1328437" cy="1316284"/>
      </dsp:txXfrm>
    </dsp:sp>
    <dsp:sp modelId="{29356F21-4FE3-4BAB-A402-C115FCAE61E6}">
      <dsp:nvSpPr>
        <dsp:cNvPr id="0" name=""/>
        <dsp:cNvSpPr/>
      </dsp:nvSpPr>
      <dsp:spPr>
        <a:xfrm>
          <a:off x="7275789" y="2361963"/>
          <a:ext cx="229990" cy="229967"/>
        </a:xfrm>
        <a:prstGeom prst="ellipse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B21D-8C26-4127-BFAC-D4789DD66A9F}">
      <dsp:nvSpPr>
        <dsp:cNvPr id="0" name=""/>
        <dsp:cNvSpPr/>
      </dsp:nvSpPr>
      <dsp:spPr>
        <a:xfrm>
          <a:off x="3179224" y="3139869"/>
          <a:ext cx="1885641" cy="1811021"/>
        </a:xfrm>
        <a:prstGeom prst="ellipse">
          <a:avLst/>
        </a:prstGeom>
        <a:solidFill>
          <a:schemeClr val="accent3">
            <a:hueOff val="2541187"/>
            <a:satOff val="93750"/>
            <a:lumOff val="-137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Describe protocols on each Layer</a:t>
          </a:r>
          <a:endParaRPr lang="en-US" sz="1800" kern="1200" dirty="0"/>
        </a:p>
      </dsp:txBody>
      <dsp:txXfrm>
        <a:off x="3455370" y="3405087"/>
        <a:ext cx="1333349" cy="1280585"/>
      </dsp:txXfrm>
    </dsp:sp>
    <dsp:sp modelId="{86BF30C5-7148-42D5-A4D7-B8BB8411CC39}">
      <dsp:nvSpPr>
        <dsp:cNvPr id="0" name=""/>
        <dsp:cNvSpPr/>
      </dsp:nvSpPr>
      <dsp:spPr>
        <a:xfrm>
          <a:off x="5309456" y="3355768"/>
          <a:ext cx="229990" cy="229967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2D9FF-2D70-4A05-A78D-2F6CA9C5B58A}">
      <dsp:nvSpPr>
        <dsp:cNvPr id="0" name=""/>
        <dsp:cNvSpPr/>
      </dsp:nvSpPr>
      <dsp:spPr>
        <a:xfrm>
          <a:off x="6821681" y="3340750"/>
          <a:ext cx="2518930" cy="163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IGMP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ICMP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ARP/RARP</a:t>
          </a:r>
          <a:endParaRPr lang="en-US" sz="1800" kern="1200" dirty="0"/>
        </a:p>
      </dsp:txBody>
      <dsp:txXfrm>
        <a:off x="7613204" y="3784517"/>
        <a:ext cx="1691565" cy="1152086"/>
      </dsp:txXfrm>
    </dsp:sp>
    <dsp:sp modelId="{82F202AA-7A55-4F35-8107-A98EEEA31C6B}">
      <dsp:nvSpPr>
        <dsp:cNvPr id="0" name=""/>
        <dsp:cNvSpPr/>
      </dsp:nvSpPr>
      <dsp:spPr>
        <a:xfrm>
          <a:off x="2514917" y="3354815"/>
          <a:ext cx="2518930" cy="163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Ethernet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Packet Radio</a:t>
          </a:r>
          <a:endParaRPr lang="en-US" sz="1800" kern="1200" dirty="0"/>
        </a:p>
      </dsp:txBody>
      <dsp:txXfrm>
        <a:off x="2550760" y="3798582"/>
        <a:ext cx="1691565" cy="1152086"/>
      </dsp:txXfrm>
    </dsp:sp>
    <dsp:sp modelId="{4995611B-B1F3-462E-BE60-8472EF524014}">
      <dsp:nvSpPr>
        <dsp:cNvPr id="0" name=""/>
        <dsp:cNvSpPr/>
      </dsp:nvSpPr>
      <dsp:spPr>
        <a:xfrm>
          <a:off x="6624751" y="0"/>
          <a:ext cx="2518930" cy="163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TCP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UDP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SCTP</a:t>
          </a:r>
          <a:endParaRPr lang="en-US" sz="1800" kern="1200" dirty="0"/>
        </a:p>
      </dsp:txBody>
      <dsp:txXfrm>
        <a:off x="7416274" y="35843"/>
        <a:ext cx="1691565" cy="1152086"/>
      </dsp:txXfrm>
    </dsp:sp>
    <dsp:sp modelId="{3AD63954-6717-48C3-82E4-E730E40D62D5}">
      <dsp:nvSpPr>
        <dsp:cNvPr id="0" name=""/>
        <dsp:cNvSpPr/>
      </dsp:nvSpPr>
      <dsp:spPr>
        <a:xfrm>
          <a:off x="2486781" y="70342"/>
          <a:ext cx="2518930" cy="163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TELNET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HTTP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FTP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SMTP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SNMP</a:t>
          </a:r>
          <a:endParaRPr lang="en-US" sz="1800" kern="1200" dirty="0"/>
        </a:p>
      </dsp:txBody>
      <dsp:txXfrm>
        <a:off x="2522624" y="106185"/>
        <a:ext cx="1691565" cy="1152086"/>
      </dsp:txXfrm>
    </dsp:sp>
    <dsp:sp modelId="{DEAB936A-BEE4-46D6-A0A2-B6822299C8A7}">
      <dsp:nvSpPr>
        <dsp:cNvPr id="0" name=""/>
        <dsp:cNvSpPr/>
      </dsp:nvSpPr>
      <dsp:spPr>
        <a:xfrm>
          <a:off x="3570420" y="290645"/>
          <a:ext cx="2207888" cy="2207888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Application Layer</a:t>
          </a:r>
          <a:endParaRPr lang="en-US" sz="1800" kern="1200" dirty="0"/>
        </a:p>
      </dsp:txBody>
      <dsp:txXfrm>
        <a:off x="4217095" y="937320"/>
        <a:ext cx="1561213" cy="1561213"/>
      </dsp:txXfrm>
    </dsp:sp>
    <dsp:sp modelId="{EF1416EC-EC8C-4C65-98D0-C9DC46DD364D}">
      <dsp:nvSpPr>
        <dsp:cNvPr id="0" name=""/>
        <dsp:cNvSpPr/>
      </dsp:nvSpPr>
      <dsp:spPr>
        <a:xfrm rot="5400000">
          <a:off x="5880290" y="290645"/>
          <a:ext cx="2207888" cy="2207888"/>
        </a:xfrm>
        <a:prstGeom prst="pieWedg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Transport Layer</a:t>
          </a:r>
          <a:endParaRPr lang="en-US" sz="1800" kern="1200" dirty="0"/>
        </a:p>
      </dsp:txBody>
      <dsp:txXfrm rot="-5400000">
        <a:off x="5880290" y="937320"/>
        <a:ext cx="1561213" cy="1561213"/>
      </dsp:txXfrm>
    </dsp:sp>
    <dsp:sp modelId="{1BFDEDA1-9150-44D3-AC7B-17F0A4707D15}">
      <dsp:nvSpPr>
        <dsp:cNvPr id="0" name=""/>
        <dsp:cNvSpPr/>
      </dsp:nvSpPr>
      <dsp:spPr>
        <a:xfrm rot="10800000">
          <a:off x="5880290" y="2600515"/>
          <a:ext cx="2207888" cy="2207888"/>
        </a:xfrm>
        <a:prstGeom prst="pieWedg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Internet Protocol Layer</a:t>
          </a:r>
          <a:endParaRPr lang="en-US" sz="1800" kern="1200" dirty="0"/>
        </a:p>
      </dsp:txBody>
      <dsp:txXfrm rot="10800000">
        <a:off x="5880290" y="2600515"/>
        <a:ext cx="1561213" cy="1561213"/>
      </dsp:txXfrm>
    </dsp:sp>
    <dsp:sp modelId="{A48A8F52-4203-49E9-B7CA-38755EF33317}">
      <dsp:nvSpPr>
        <dsp:cNvPr id="0" name=""/>
        <dsp:cNvSpPr/>
      </dsp:nvSpPr>
      <dsp:spPr>
        <a:xfrm rot="16200000">
          <a:off x="3570420" y="2600515"/>
          <a:ext cx="2207888" cy="2207888"/>
        </a:xfrm>
        <a:prstGeom prst="pieWedg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Network Interface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Layer</a:t>
          </a:r>
          <a:endParaRPr lang="en-US" sz="1800" kern="1200" dirty="0"/>
        </a:p>
      </dsp:txBody>
      <dsp:txXfrm rot="5400000">
        <a:off x="4217095" y="2600515"/>
        <a:ext cx="1561213" cy="1561213"/>
      </dsp:txXfrm>
    </dsp:sp>
    <dsp:sp modelId="{2729C0D1-6C8D-4F30-A4C2-8D2ADC8AA3E2}">
      <dsp:nvSpPr>
        <dsp:cNvPr id="0" name=""/>
        <dsp:cNvSpPr/>
      </dsp:nvSpPr>
      <dsp:spPr>
        <a:xfrm>
          <a:off x="5448146" y="2090610"/>
          <a:ext cx="762307" cy="662876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AC238-DF33-4676-9A5B-65ECAF32C7FF}">
      <dsp:nvSpPr>
        <dsp:cNvPr id="0" name=""/>
        <dsp:cNvSpPr/>
      </dsp:nvSpPr>
      <dsp:spPr>
        <a:xfrm rot="10800000">
          <a:off x="5448146" y="2345563"/>
          <a:ext cx="762307" cy="662876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C34B5-0B38-443F-AD9E-C696DF5EC7EB}">
      <dsp:nvSpPr>
        <dsp:cNvPr id="0" name=""/>
        <dsp:cNvSpPr/>
      </dsp:nvSpPr>
      <dsp:spPr>
        <a:xfrm>
          <a:off x="4584311" y="2607972"/>
          <a:ext cx="2489976" cy="24899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Addresses in TCP/IP</a:t>
          </a:r>
          <a:endParaRPr lang="en-US" sz="2800" kern="1200" dirty="0"/>
        </a:p>
      </dsp:txBody>
      <dsp:txXfrm>
        <a:off x="4948960" y="2972621"/>
        <a:ext cx="1760678" cy="1760678"/>
      </dsp:txXfrm>
    </dsp:sp>
    <dsp:sp modelId="{A1BE7823-39E8-458C-A869-C1D7644329F3}">
      <dsp:nvSpPr>
        <dsp:cNvPr id="0" name=""/>
        <dsp:cNvSpPr/>
      </dsp:nvSpPr>
      <dsp:spPr>
        <a:xfrm rot="11700000">
          <a:off x="2700919" y="2908174"/>
          <a:ext cx="1853203" cy="70964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3AA71-C042-4F69-B81A-201745C169F7}">
      <dsp:nvSpPr>
        <dsp:cNvPr id="0" name=""/>
        <dsp:cNvSpPr/>
      </dsp:nvSpPr>
      <dsp:spPr>
        <a:xfrm>
          <a:off x="1549754" y="2076982"/>
          <a:ext cx="2365477" cy="18923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Logical Addresses</a:t>
          </a:r>
          <a:endParaRPr lang="en-US" sz="2800" kern="1200" dirty="0"/>
        </a:p>
      </dsp:txBody>
      <dsp:txXfrm>
        <a:off x="1605180" y="2132408"/>
        <a:ext cx="2254625" cy="1781530"/>
      </dsp:txXfrm>
    </dsp:sp>
    <dsp:sp modelId="{C04525C8-7916-44A1-8836-5CC2B3BAFCA5}">
      <dsp:nvSpPr>
        <dsp:cNvPr id="0" name=""/>
        <dsp:cNvSpPr/>
      </dsp:nvSpPr>
      <dsp:spPr>
        <a:xfrm rot="14700000">
          <a:off x="3939361" y="1432257"/>
          <a:ext cx="1853203" cy="70964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8E0BF-4DF1-4486-9BBA-C9AC2DF64BAE}">
      <dsp:nvSpPr>
        <dsp:cNvPr id="0" name=""/>
        <dsp:cNvSpPr/>
      </dsp:nvSpPr>
      <dsp:spPr>
        <a:xfrm>
          <a:off x="3291625" y="1101"/>
          <a:ext cx="2365477" cy="1892382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Port Addresses</a:t>
          </a:r>
          <a:endParaRPr lang="en-US" sz="2800" kern="1200" dirty="0"/>
        </a:p>
      </dsp:txBody>
      <dsp:txXfrm>
        <a:off x="3347051" y="56527"/>
        <a:ext cx="2254625" cy="1781530"/>
      </dsp:txXfrm>
    </dsp:sp>
    <dsp:sp modelId="{422C8C5E-813D-45A1-9FC0-0C4A5ABEDD91}">
      <dsp:nvSpPr>
        <dsp:cNvPr id="0" name=""/>
        <dsp:cNvSpPr/>
      </dsp:nvSpPr>
      <dsp:spPr>
        <a:xfrm rot="17700000">
          <a:off x="5866034" y="1432257"/>
          <a:ext cx="1853203" cy="70964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3D36-3EFB-4A6B-8DDD-0EE2E7A469FF}">
      <dsp:nvSpPr>
        <dsp:cNvPr id="0" name=""/>
        <dsp:cNvSpPr/>
      </dsp:nvSpPr>
      <dsp:spPr>
        <a:xfrm>
          <a:off x="6001496" y="1101"/>
          <a:ext cx="2365477" cy="1892382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Physical Addresses</a:t>
          </a:r>
          <a:endParaRPr lang="en-US" sz="2800" kern="1200" dirty="0"/>
        </a:p>
      </dsp:txBody>
      <dsp:txXfrm>
        <a:off x="6056922" y="56527"/>
        <a:ext cx="2254625" cy="1781530"/>
      </dsp:txXfrm>
    </dsp:sp>
    <dsp:sp modelId="{48DEC61E-5980-43C6-90F0-1DFC084D7F94}">
      <dsp:nvSpPr>
        <dsp:cNvPr id="0" name=""/>
        <dsp:cNvSpPr/>
      </dsp:nvSpPr>
      <dsp:spPr>
        <a:xfrm rot="20700000">
          <a:off x="7104476" y="2908174"/>
          <a:ext cx="1853203" cy="70964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46E49-DBF3-4183-A027-73254B4836D2}">
      <dsp:nvSpPr>
        <dsp:cNvPr id="0" name=""/>
        <dsp:cNvSpPr/>
      </dsp:nvSpPr>
      <dsp:spPr>
        <a:xfrm>
          <a:off x="7743368" y="2076982"/>
          <a:ext cx="2365477" cy="1892382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Specific Addresses</a:t>
          </a:r>
          <a:endParaRPr lang="en-US" sz="2800" kern="1200" dirty="0"/>
        </a:p>
      </dsp:txBody>
      <dsp:txXfrm>
        <a:off x="7798794" y="2132408"/>
        <a:ext cx="2254625" cy="1781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6/1/2020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www.youtube.com/watch?v=vv4y_uOneC0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SG" sz="3600" dirty="0" smtClean="0"/>
              <a:t>Computer Network</a:t>
            </a:r>
            <a:endParaRPr lang="en-SG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OSI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94559" y="1702191"/>
            <a:ext cx="9101797" cy="4670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</a:t>
            </a:r>
          </a:p>
          <a:p>
            <a:pPr marL="0" indent="0">
              <a:buNone/>
            </a:pPr>
            <a:endParaRPr lang="en-US" sz="1400" dirty="0"/>
          </a:p>
          <a:p>
            <a:pPr marL="2170113" indent="-3175">
              <a:tabLst>
                <a:tab pos="2349500" algn="l"/>
                <a:tab pos="2405063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2300" dirty="0">
                <a:solidFill>
                  <a:schemeClr val="bg1"/>
                </a:solidFill>
              </a:rPr>
              <a:t>The session layer is responsible for dialog control and </a:t>
            </a:r>
            <a:r>
              <a:rPr lang="en-US" sz="2300" dirty="0" smtClean="0">
                <a:solidFill>
                  <a:schemeClr val="bg1"/>
                </a:solidFill>
              </a:rPr>
              <a:t>			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smtClean="0">
                <a:solidFill>
                  <a:schemeClr val="bg1"/>
                </a:solidFill>
              </a:rPr>
              <a:t>  synchronization.</a:t>
            </a:r>
          </a:p>
          <a:p>
            <a:pPr marL="2166938" indent="0">
              <a:buNone/>
              <a:tabLst>
                <a:tab pos="2349500" algn="l"/>
                <a:tab pos="2405063" algn="l"/>
              </a:tabLst>
            </a:pPr>
            <a:endParaRPr lang="en-US" sz="2300" dirty="0">
              <a:solidFill>
                <a:schemeClr val="bg1"/>
              </a:solidFill>
            </a:endParaRPr>
          </a:p>
          <a:p>
            <a:pPr marL="4178300" indent="0">
              <a:tabLst>
                <a:tab pos="2349500" algn="l"/>
                <a:tab pos="2405063" algn="l"/>
              </a:tabLst>
              <a:defRPr/>
            </a:pPr>
            <a:r>
              <a:rPr lang="en-US" sz="2300" dirty="0">
                <a:solidFill>
                  <a:schemeClr val="bg1"/>
                </a:solidFill>
              </a:rPr>
              <a:t>Dialog Control- Allow communication to take place either in half and full duplex mode.</a:t>
            </a:r>
          </a:p>
          <a:p>
            <a:pPr marL="4178300" indent="0">
              <a:tabLst>
                <a:tab pos="2349500" algn="l"/>
                <a:tab pos="2405063" algn="l"/>
              </a:tabLst>
              <a:defRPr/>
            </a:pPr>
            <a:r>
              <a:rPr lang="en-US" sz="2300" dirty="0">
                <a:solidFill>
                  <a:schemeClr val="bg1"/>
                </a:solidFill>
              </a:rPr>
              <a:t>Synchronization– Allow processes to add checkpoints into stream of data                                         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21" y="3135191"/>
            <a:ext cx="3221501" cy="2125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3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94560" y="1702191"/>
            <a:ext cx="9101797" cy="4670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</a:t>
            </a:r>
          </a:p>
          <a:p>
            <a:pPr marL="3830638" indent="-342900"/>
            <a:endParaRPr lang="en-US" sz="2300" dirty="0" smtClean="0">
              <a:solidFill>
                <a:schemeClr val="bg1"/>
              </a:solidFill>
            </a:endParaRPr>
          </a:p>
          <a:p>
            <a:pPr marL="3024188" indent="0">
              <a:tabLst>
                <a:tab pos="2349500" algn="l"/>
                <a:tab pos="2405063" algn="l"/>
              </a:tabLst>
              <a:defRPr/>
            </a:pPr>
            <a:r>
              <a:rPr lang="en-US" sz="2300" dirty="0">
                <a:solidFill>
                  <a:schemeClr val="bg1"/>
                </a:solidFill>
              </a:rPr>
              <a:t>The presentation layer is responsible for translation, </a:t>
            </a:r>
            <a:r>
              <a:rPr lang="en-US" sz="2300" dirty="0" smtClean="0">
                <a:solidFill>
                  <a:schemeClr val="bg1"/>
                </a:solidFill>
              </a:rPr>
              <a:t>compression and </a:t>
            </a:r>
            <a:r>
              <a:rPr lang="en-US" sz="2300" dirty="0">
                <a:solidFill>
                  <a:schemeClr val="bg1"/>
                </a:solidFill>
              </a:rPr>
              <a:t>encryption </a:t>
            </a:r>
            <a:endParaRPr lang="en-US" sz="2300" dirty="0" smtClean="0">
              <a:solidFill>
                <a:schemeClr val="bg1"/>
              </a:solidFill>
            </a:endParaRPr>
          </a:p>
          <a:p>
            <a:pPr marL="4178300" indent="0">
              <a:tabLst>
                <a:tab pos="2349500" algn="l"/>
                <a:tab pos="2405063" algn="l"/>
              </a:tabLst>
              <a:defRPr/>
            </a:pPr>
            <a:endParaRPr lang="en-US" sz="2300" dirty="0">
              <a:solidFill>
                <a:schemeClr val="bg1"/>
              </a:solidFill>
            </a:endParaRPr>
          </a:p>
          <a:p>
            <a:pPr marL="4178300" indent="0">
              <a:tabLst>
                <a:tab pos="2349500" algn="l"/>
                <a:tab pos="2405063" algn="l"/>
              </a:tabLst>
              <a:defRPr/>
            </a:pPr>
            <a:r>
              <a:rPr lang="en-US" sz="2300" dirty="0" smtClean="0">
                <a:solidFill>
                  <a:schemeClr val="bg1"/>
                </a:solidFill>
              </a:rPr>
              <a:t>Translation</a:t>
            </a:r>
            <a:r>
              <a:rPr lang="en-US" sz="2300" dirty="0">
                <a:solidFill>
                  <a:schemeClr val="bg1"/>
                </a:solidFill>
              </a:rPr>
              <a:t>– Info changed into bit streams.</a:t>
            </a:r>
          </a:p>
          <a:p>
            <a:pPr marL="4178300" indent="0">
              <a:tabLst>
                <a:tab pos="2349500" algn="l"/>
                <a:tab pos="2405063" algn="l"/>
              </a:tabLst>
              <a:defRPr/>
            </a:pPr>
            <a:r>
              <a:rPr lang="en-US" sz="2300" dirty="0">
                <a:solidFill>
                  <a:schemeClr val="bg1"/>
                </a:solidFill>
              </a:rPr>
              <a:t>Compression</a:t>
            </a:r>
          </a:p>
          <a:p>
            <a:pPr marL="4178300" indent="0">
              <a:tabLst>
                <a:tab pos="2349500" algn="l"/>
                <a:tab pos="2405063" algn="l"/>
              </a:tabLst>
              <a:defRPr/>
            </a:pPr>
            <a:r>
              <a:rPr lang="en-US" sz="2300" dirty="0">
                <a:solidFill>
                  <a:schemeClr val="bg1"/>
                </a:solidFill>
              </a:rPr>
              <a:t>Encryption</a:t>
            </a:r>
            <a:endParaRPr lang="en-IN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9" y="3284915"/>
            <a:ext cx="3807096" cy="2489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3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94560" y="1702191"/>
            <a:ext cx="9101797" cy="4670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</a:t>
            </a:r>
          </a:p>
          <a:p>
            <a:pPr marL="3206750" indent="0">
              <a:tabLst>
                <a:tab pos="2349500" algn="l"/>
                <a:tab pos="2405063" algn="l"/>
              </a:tabLst>
              <a:defRPr/>
            </a:pPr>
            <a:r>
              <a:rPr lang="en-US" sz="2300" dirty="0" smtClean="0">
                <a:solidFill>
                  <a:schemeClr val="bg1"/>
                </a:solidFill>
              </a:rPr>
              <a:t>The </a:t>
            </a:r>
            <a:r>
              <a:rPr lang="en-US" sz="2300" dirty="0">
                <a:solidFill>
                  <a:schemeClr val="bg1"/>
                </a:solidFill>
              </a:rPr>
              <a:t>application layer is responsible for providing services to the user.</a:t>
            </a:r>
          </a:p>
          <a:p>
            <a:pPr marL="4178300" indent="0">
              <a:tabLst>
                <a:tab pos="2349500" algn="l"/>
                <a:tab pos="2405063" algn="l"/>
              </a:tabLst>
              <a:defRPr/>
            </a:pPr>
            <a:endParaRPr lang="en-US" sz="2300" dirty="0">
              <a:solidFill>
                <a:schemeClr val="bg1"/>
              </a:solidFill>
            </a:endParaRPr>
          </a:p>
          <a:p>
            <a:pPr marL="5035550" indent="-125413">
              <a:tabLst>
                <a:tab pos="2349500" algn="l"/>
                <a:tab pos="2405063" algn="l"/>
              </a:tabLst>
              <a:defRPr/>
            </a:pPr>
            <a:r>
              <a:rPr lang="en-US" sz="2300" dirty="0">
                <a:solidFill>
                  <a:schemeClr val="bg1"/>
                </a:solidFill>
              </a:rPr>
              <a:t>Network virtual terminal</a:t>
            </a:r>
          </a:p>
          <a:p>
            <a:pPr marL="5035550" indent="-125413">
              <a:tabLst>
                <a:tab pos="2349500" algn="l"/>
                <a:tab pos="2405063" algn="l"/>
              </a:tabLst>
              <a:defRPr/>
            </a:pPr>
            <a:r>
              <a:rPr lang="en-US" sz="2300" dirty="0">
                <a:solidFill>
                  <a:schemeClr val="bg1"/>
                </a:solidFill>
              </a:rPr>
              <a:t>File transfer, Access &amp; Management</a:t>
            </a:r>
          </a:p>
          <a:p>
            <a:pPr marL="5035550" indent="-125413">
              <a:tabLst>
                <a:tab pos="2349500" algn="l"/>
                <a:tab pos="2405063" algn="l"/>
              </a:tabLst>
              <a:defRPr/>
            </a:pPr>
            <a:r>
              <a:rPr lang="en-US" sz="2300" dirty="0">
                <a:solidFill>
                  <a:schemeClr val="bg1"/>
                </a:solidFill>
              </a:rPr>
              <a:t>Mail Services</a:t>
            </a:r>
          </a:p>
          <a:p>
            <a:pPr marL="5035550" indent="-125413">
              <a:tabLst>
                <a:tab pos="2349500" algn="l"/>
                <a:tab pos="2405063" algn="l"/>
              </a:tabLst>
              <a:defRPr/>
            </a:pPr>
            <a:r>
              <a:rPr lang="en-US" sz="2300" dirty="0">
                <a:solidFill>
                  <a:schemeClr val="bg1"/>
                </a:solidFill>
              </a:rPr>
              <a:t>Directory Services</a:t>
            </a:r>
            <a:endParaRPr lang="en-IN" sz="2300" dirty="0">
              <a:solidFill>
                <a:schemeClr val="bg1"/>
              </a:solidFill>
            </a:endParaRPr>
          </a:p>
          <a:p>
            <a:pPr marL="4349750" indent="-3175"/>
            <a:endParaRPr lang="en-US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83" y="2913966"/>
            <a:ext cx="3907960" cy="2628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3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All Work Together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0723427"/>
              </p:ext>
            </p:extLst>
          </p:nvPr>
        </p:nvGraphicFramePr>
        <p:xfrm>
          <a:off x="540826" y="1563729"/>
          <a:ext cx="7224542" cy="490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3" descr="peer2peer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706" y="1800665"/>
            <a:ext cx="4215617" cy="45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0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Example :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46161" y="1763910"/>
            <a:ext cx="4730750" cy="4529798"/>
            <a:chOff x="521" y="1434"/>
            <a:chExt cx="4338" cy="3232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434"/>
              <a:ext cx="2981" cy="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" y="1962"/>
              <a:ext cx="2882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" y="2838"/>
              <a:ext cx="3743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" y="3306"/>
              <a:ext cx="4290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" y="2442"/>
              <a:ext cx="3306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" y="3756"/>
              <a:ext cx="4320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62" y="1837991"/>
            <a:ext cx="6297637" cy="438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07" y="2254445"/>
            <a:ext cx="164941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07" y="2787845"/>
            <a:ext cx="164941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57" y="3305370"/>
            <a:ext cx="164941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57" y="3834008"/>
            <a:ext cx="164941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894" y="4349945"/>
            <a:ext cx="13954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42" y="4935733"/>
            <a:ext cx="2337742" cy="49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644" y="5602483"/>
            <a:ext cx="28289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ight Arrow 19"/>
          <p:cNvSpPr/>
          <p:nvPr/>
        </p:nvSpPr>
        <p:spPr>
          <a:xfrm>
            <a:off x="5176912" y="3499725"/>
            <a:ext cx="731520" cy="5767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0" y="1378633"/>
            <a:ext cx="12093525" cy="5148775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               </a:t>
            </a:r>
          </a:p>
          <a:p>
            <a:pPr marL="2917825" indent="-342900"/>
            <a:r>
              <a:rPr lang="en-US" sz="2300" dirty="0" smtClean="0">
                <a:solidFill>
                  <a:schemeClr val="bg1"/>
                </a:solidFill>
              </a:rPr>
              <a:t>The data link layer is (node) to the next.</a:t>
            </a:r>
          </a:p>
          <a:p>
            <a:pPr lvl="8">
              <a:spcBef>
                <a:spcPts val="1000"/>
              </a:spcBef>
            </a:pPr>
            <a:r>
              <a:rPr lang="en-US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</a:p>
        </p:txBody>
      </p:sp>
    </p:spTree>
    <p:extLst>
      <p:ext uri="{BB962C8B-B14F-4D97-AF65-F5344CB8AC3E}">
        <p14:creationId xmlns:p14="http://schemas.microsoft.com/office/powerpoint/2010/main" val="42156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6249">
            <a:off x="9964539" y="2117724"/>
            <a:ext cx="1292784" cy="108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396" y="382112"/>
            <a:ext cx="10305535" cy="862313"/>
          </a:xfrm>
        </p:spPr>
        <p:txBody>
          <a:bodyPr/>
          <a:lstStyle/>
          <a:p>
            <a:r>
              <a:rPr lang="en-US" dirty="0" smtClean="0"/>
              <a:t>The Postal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3066757" y="1565028"/>
            <a:ext cx="8651632" cy="476894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2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A-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Write a 20 page letter to a foreign country.</a:t>
            </a:r>
          </a:p>
          <a:p>
            <a:pPr>
              <a:lnSpc>
                <a:spcPct val="80000"/>
              </a:lnSpc>
            </a:pPr>
            <a:endParaRPr lang="en-US" sz="22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P-</a:t>
            </a:r>
            <a:r>
              <a:rPr lang="en-US" sz="2200" dirty="0">
                <a:solidFill>
                  <a:srgbClr val="FF0000"/>
                </a:solidFill>
              </a:rPr>
              <a:t> Translate the letter so the receiver can read it.</a:t>
            </a:r>
          </a:p>
          <a:p>
            <a:pPr>
              <a:lnSpc>
                <a:spcPct val="80000"/>
              </a:lnSpc>
            </a:pPr>
            <a:endParaRPr lang="en-US" sz="22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S-</a:t>
            </a:r>
            <a:r>
              <a:rPr lang="en-US" sz="2200" dirty="0">
                <a:solidFill>
                  <a:srgbClr val="FF0000"/>
                </a:solidFill>
              </a:rPr>
              <a:t> Insure the intended recipient can receive letter.</a:t>
            </a:r>
          </a:p>
          <a:p>
            <a:pPr>
              <a:lnSpc>
                <a:spcPct val="80000"/>
              </a:lnSpc>
            </a:pPr>
            <a:endParaRPr lang="en-US" sz="22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T-</a:t>
            </a:r>
            <a:r>
              <a:rPr lang="en-US" sz="2200" dirty="0">
                <a:solidFill>
                  <a:srgbClr val="FF0000"/>
                </a:solidFill>
              </a:rPr>
              <a:t> Separate and number pages. Like registered mail, tracks delivery and requests another package if one is “lost” or “damaged” in the mail</a:t>
            </a:r>
            <a:r>
              <a:rPr lang="en-US" sz="22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n-US" sz="22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N-</a:t>
            </a:r>
            <a:r>
              <a:rPr lang="en-US" sz="2200" dirty="0">
                <a:solidFill>
                  <a:srgbClr val="FF0000"/>
                </a:solidFill>
              </a:rPr>
              <a:t> Postal Center sorting letters by zip code to route them closer to destination.</a:t>
            </a:r>
          </a:p>
          <a:p>
            <a:pPr>
              <a:lnSpc>
                <a:spcPct val="80000"/>
              </a:lnSpc>
            </a:pPr>
            <a:endParaRPr lang="en-US" sz="22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D-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Local Post Office determining which vehicles to deliver letters.</a:t>
            </a:r>
          </a:p>
          <a:p>
            <a:pPr>
              <a:lnSpc>
                <a:spcPct val="80000"/>
              </a:lnSpc>
            </a:pPr>
            <a:endParaRPr lang="en-US" sz="22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P-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Physical Trucks, Planes, Rail, autos, </a:t>
            </a:r>
            <a:r>
              <a:rPr lang="en-US" sz="2200" dirty="0" err="1">
                <a:solidFill>
                  <a:srgbClr val="FF0000"/>
                </a:solidFill>
              </a:rPr>
              <a:t>etc</a:t>
            </a:r>
            <a:r>
              <a:rPr lang="en-US" sz="2200" dirty="0">
                <a:solidFill>
                  <a:srgbClr val="FF0000"/>
                </a:solidFill>
              </a:rPr>
              <a:t> which carry letter between stations.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064039" y="1902654"/>
            <a:ext cx="1595437" cy="4419600"/>
            <a:chOff x="1194" y="1165"/>
            <a:chExt cx="1005" cy="2378"/>
          </a:xfrm>
        </p:grpSpPr>
        <p:sp>
          <p:nvSpPr>
            <p:cNvPr id="7" name="AutoShape 5"/>
            <p:cNvSpPr>
              <a:spLocks noChangeAspect="1" noChangeArrowheads="1"/>
            </p:cNvSpPr>
            <p:nvPr/>
          </p:nvSpPr>
          <p:spPr bwMode="auto">
            <a:xfrm>
              <a:off x="1194" y="1516"/>
              <a:ext cx="1005" cy="2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3300"/>
                  </a:solidFill>
                  <a:latin typeface="Times New Roman" charset="0"/>
                </a:rPr>
                <a:t>P</a:t>
              </a:r>
              <a:r>
                <a:rPr lang="en-US" sz="2400">
                  <a:solidFill>
                    <a:srgbClr val="FF3300"/>
                  </a:solidFill>
                  <a:latin typeface="Times New Roman" charset="0"/>
                </a:rPr>
                <a:t>resentation</a:t>
              </a:r>
            </a:p>
          </p:txBody>
        </p:sp>
        <p:sp>
          <p:nvSpPr>
            <p:cNvPr id="8" name="AutoShape 6"/>
            <p:cNvSpPr>
              <a:spLocks noChangeAspect="1" noChangeArrowheads="1"/>
            </p:cNvSpPr>
            <p:nvPr/>
          </p:nvSpPr>
          <p:spPr bwMode="auto">
            <a:xfrm>
              <a:off x="1194" y="2218"/>
              <a:ext cx="1005" cy="2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3300"/>
                  </a:solidFill>
                  <a:latin typeface="Times New Roman" charset="0"/>
                </a:rPr>
                <a:t>T</a:t>
              </a:r>
              <a:r>
                <a:rPr lang="en-US" sz="2400">
                  <a:solidFill>
                    <a:srgbClr val="FF3300"/>
                  </a:solidFill>
                  <a:latin typeface="Times New Roman" charset="0"/>
                </a:rPr>
                <a:t>ransport</a:t>
              </a:r>
            </a:p>
          </p:txBody>
        </p:sp>
        <p:sp>
          <p:nvSpPr>
            <p:cNvPr id="9" name="AutoShape 7"/>
            <p:cNvSpPr>
              <a:spLocks noChangeAspect="1" noChangeArrowheads="1"/>
            </p:cNvSpPr>
            <p:nvPr/>
          </p:nvSpPr>
          <p:spPr bwMode="auto">
            <a:xfrm>
              <a:off x="1194" y="2569"/>
              <a:ext cx="1005" cy="2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3300"/>
                  </a:solidFill>
                  <a:latin typeface="Times New Roman" charset="0"/>
                </a:rPr>
                <a:t>N</a:t>
              </a:r>
              <a:r>
                <a:rPr lang="en-US" sz="2400">
                  <a:solidFill>
                    <a:srgbClr val="FF3300"/>
                  </a:solidFill>
                  <a:latin typeface="Times New Roman" charset="0"/>
                </a:rPr>
                <a:t>etwork</a:t>
              </a:r>
            </a:p>
          </p:txBody>
        </p:sp>
        <p:sp>
          <p:nvSpPr>
            <p:cNvPr id="10" name="AutoShape 8"/>
            <p:cNvSpPr>
              <a:spLocks noChangeAspect="1" noChangeArrowheads="1"/>
            </p:cNvSpPr>
            <p:nvPr/>
          </p:nvSpPr>
          <p:spPr bwMode="auto">
            <a:xfrm>
              <a:off x="1194" y="3271"/>
              <a:ext cx="1005" cy="2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3300"/>
                  </a:solidFill>
                  <a:latin typeface="Times New Roman" charset="0"/>
                </a:rPr>
                <a:t>P</a:t>
              </a:r>
              <a:r>
                <a:rPr lang="en-US" sz="2400">
                  <a:solidFill>
                    <a:srgbClr val="FF3300"/>
                  </a:solidFill>
                  <a:latin typeface="Times New Roman" charset="0"/>
                </a:rPr>
                <a:t>hysical</a:t>
              </a:r>
            </a:p>
          </p:txBody>
        </p:sp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>
              <a:off x="1194" y="2920"/>
              <a:ext cx="1005" cy="2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3300"/>
                  </a:solidFill>
                  <a:latin typeface="Times New Roman" charset="0"/>
                </a:rPr>
                <a:t>D</a:t>
              </a:r>
              <a:r>
                <a:rPr lang="en-US" sz="2400">
                  <a:solidFill>
                    <a:srgbClr val="FF3300"/>
                  </a:solidFill>
                  <a:latin typeface="Times New Roman" charset="0"/>
                </a:rPr>
                <a:t>ata-Link</a:t>
              </a:r>
            </a:p>
          </p:txBody>
        </p:sp>
        <p:sp>
          <p:nvSpPr>
            <p:cNvPr id="12" name="AutoShape 10"/>
            <p:cNvSpPr>
              <a:spLocks noChangeAspect="1" noChangeArrowheads="1"/>
            </p:cNvSpPr>
            <p:nvPr/>
          </p:nvSpPr>
          <p:spPr bwMode="auto">
            <a:xfrm>
              <a:off x="1194" y="1867"/>
              <a:ext cx="1005" cy="2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3300"/>
                  </a:solidFill>
                  <a:latin typeface="Times New Roman" charset="0"/>
                </a:rPr>
                <a:t>S</a:t>
              </a:r>
              <a:r>
                <a:rPr lang="en-US" sz="2400">
                  <a:solidFill>
                    <a:srgbClr val="FF3300"/>
                  </a:solidFill>
                  <a:latin typeface="Times New Roman" charset="0"/>
                </a:rPr>
                <a:t>ession</a:t>
              </a:r>
            </a:p>
          </p:txBody>
        </p:sp>
        <p:sp>
          <p:nvSpPr>
            <p:cNvPr id="13" name="AutoShape 11"/>
            <p:cNvSpPr>
              <a:spLocks noChangeAspect="1" noChangeArrowheads="1"/>
            </p:cNvSpPr>
            <p:nvPr/>
          </p:nvSpPr>
          <p:spPr bwMode="auto">
            <a:xfrm>
              <a:off x="1194" y="1165"/>
              <a:ext cx="1005" cy="2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FF3300"/>
                  </a:solidFill>
                  <a:latin typeface="Times New Roman" charset="0"/>
                </a:rPr>
                <a:t>A</a:t>
              </a:r>
              <a:r>
                <a:rPr lang="en-US" sz="2400" dirty="0">
                  <a:solidFill>
                    <a:srgbClr val="FF3300"/>
                  </a:solidFill>
                  <a:latin typeface="Times New Roman" charset="0"/>
                </a:rPr>
                <a:t>pplication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5523">
            <a:off x="10275532" y="1731940"/>
            <a:ext cx="1420830" cy="119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7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Model development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064638"/>
              </p:ext>
            </p:extLst>
          </p:nvPr>
        </p:nvGraphicFramePr>
        <p:xfrm>
          <a:off x="312738" y="1425575"/>
          <a:ext cx="11658600" cy="509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sp>
        <p:nvSpPr>
          <p:cNvPr id="6" name="Horizontal Scroll 5"/>
          <p:cNvSpPr/>
          <p:nvPr/>
        </p:nvSpPr>
        <p:spPr>
          <a:xfrm>
            <a:off x="8886092" y="1730324"/>
            <a:ext cx="2912013" cy="161778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In late-60s DARPA developed TCP/IP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92259" y="1322363"/>
            <a:ext cx="11802794" cy="5148775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3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TCP/IP- A Four Layer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7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8" y="1336430"/>
            <a:ext cx="6279039" cy="50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6865034" y="1336430"/>
            <a:ext cx="5190978" cy="13082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en-US" sz="1600" dirty="0"/>
              <a:t>This layer combines functionalities of the three top layers of the OSI model and may also be called Process/Application layer. Some of the most popular applications (email, file transport, and so on) interface with this layer to communicate with other applications on the </a:t>
            </a:r>
            <a:r>
              <a:rPr lang="en-US" altLang="en-US" sz="1600" dirty="0" smtClean="0"/>
              <a:t>network.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6865034" y="2841674"/>
            <a:ext cx="5190978" cy="710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The Transport layer corresponds with the Transport layer of the OSI model and is also known as the Host-to-Host layer. Not only is this layer responsible for reliable data </a:t>
            </a:r>
            <a:r>
              <a:rPr lang="en-US" altLang="en-US" sz="1600" dirty="0" smtClean="0"/>
              <a:t>delivery.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6865034" y="3732630"/>
            <a:ext cx="5190978" cy="14208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defRPr/>
            </a:pPr>
            <a:r>
              <a:rPr lang="en-US" altLang="en-US" sz="1600" dirty="0"/>
              <a:t>The Internet layer corresponds with the Network layer of the OSI </a:t>
            </a:r>
            <a:r>
              <a:rPr lang="en-US" altLang="en-US" sz="1600" dirty="0" smtClean="0"/>
              <a:t>model.</a:t>
            </a:r>
            <a:r>
              <a:rPr lang="en-US" altLang="en-US" sz="1600" dirty="0"/>
              <a:t> IP uses logical or virtual addressing to get a packet from a source to its destination. IP </a:t>
            </a:r>
            <a:r>
              <a:rPr lang="en-US" altLang="en-US" sz="1600" dirty="0" smtClean="0"/>
              <a:t>addresses are </a:t>
            </a:r>
            <a:r>
              <a:rPr lang="en-US" altLang="en-US" sz="1600" dirty="0"/>
              <a:t>used by routers to make forwarding decisions.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865034" y="5373858"/>
            <a:ext cx="5190978" cy="10199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en-US" sz="1600" dirty="0"/>
              <a:t>This layer corresponds with the Data Link and Physical layers of the OSI model. </a:t>
            </a:r>
            <a:r>
              <a:rPr lang="en-US" altLang="en-US" sz="1600" dirty="0" smtClean="0"/>
              <a:t>This </a:t>
            </a:r>
            <a:r>
              <a:rPr lang="en-US" altLang="en-US" sz="1600" dirty="0"/>
              <a:t>layer manages hardware addressing and physical data transfer.</a:t>
            </a:r>
          </a:p>
        </p:txBody>
      </p:sp>
    </p:spTree>
    <p:extLst>
      <p:ext uri="{BB962C8B-B14F-4D97-AF65-F5344CB8AC3E}">
        <p14:creationId xmlns:p14="http://schemas.microsoft.com/office/powerpoint/2010/main" val="2214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140234"/>
              </p:ext>
            </p:extLst>
          </p:nvPr>
        </p:nvGraphicFramePr>
        <p:xfrm>
          <a:off x="312738" y="1425575"/>
          <a:ext cx="11658600" cy="509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18</a:t>
            </a:fld>
            <a:endParaRPr lang="en-SG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82881" y="1378633"/>
            <a:ext cx="11802794" cy="5148775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               </a:t>
            </a:r>
          </a:p>
          <a:p>
            <a:pPr marL="2917825" indent="-342900"/>
            <a:r>
              <a:rPr lang="en-US" sz="2300" dirty="0" smtClean="0">
                <a:solidFill>
                  <a:schemeClr val="bg1"/>
                </a:solidFill>
              </a:rPr>
              <a:t>The data link layer is (node) to the next.</a:t>
            </a:r>
          </a:p>
          <a:p>
            <a:pPr lvl="8">
              <a:spcBef>
                <a:spcPts val="1000"/>
              </a:spcBef>
            </a:pPr>
            <a:r>
              <a:rPr lang="en-US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</a:p>
        </p:txBody>
      </p:sp>
    </p:spTree>
    <p:extLst>
      <p:ext uri="{BB962C8B-B14F-4D97-AF65-F5344CB8AC3E}">
        <p14:creationId xmlns:p14="http://schemas.microsoft.com/office/powerpoint/2010/main" val="5779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OSI and TCP/IP Model Related in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19</a:t>
            </a:fld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943632"/>
              </p:ext>
            </p:extLst>
          </p:nvPr>
        </p:nvGraphicFramePr>
        <p:xfrm>
          <a:off x="633046" y="1327102"/>
          <a:ext cx="10930597" cy="50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3" imgW="7620238" imgH="5419963" progId="Excel.Sheet.8">
                  <p:embed/>
                </p:oleObj>
              </mc:Choice>
              <mc:Fallback>
                <p:oleObj name="Worksheet" r:id="rId3" imgW="7620238" imgH="5419963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46" y="1327102"/>
                        <a:ext cx="10930597" cy="509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3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Layered Model 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022214"/>
              </p:ext>
            </p:extLst>
          </p:nvPr>
        </p:nvGraphicFramePr>
        <p:xfrm>
          <a:off x="312738" y="1425575"/>
          <a:ext cx="11658600" cy="509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67286" y="1378633"/>
            <a:ext cx="11802794" cy="5148775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3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 In TCP/IP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583743"/>
              </p:ext>
            </p:extLst>
          </p:nvPr>
        </p:nvGraphicFramePr>
        <p:xfrm>
          <a:off x="312738" y="1425575"/>
          <a:ext cx="11658600" cy="509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20</a:t>
            </a:fld>
            <a:endParaRPr lang="en-SG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39151" y="1308295"/>
            <a:ext cx="11802794" cy="5247250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829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21</a:t>
            </a:fld>
            <a:endParaRPr lang="en-SG" dirty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2250831"/>
            <a:ext cx="11658600" cy="306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168812" y="1322363"/>
            <a:ext cx="11915335" cy="5148775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               </a:t>
            </a:r>
          </a:p>
          <a:p>
            <a:pPr marL="2917825" indent="-342900"/>
            <a:r>
              <a:rPr lang="en-US" sz="2300" dirty="0" smtClean="0">
                <a:solidFill>
                  <a:schemeClr val="bg1"/>
                </a:solidFill>
              </a:rPr>
              <a:t>The data link layer is (node) to the next.</a:t>
            </a:r>
          </a:p>
          <a:p>
            <a:pPr lvl="8">
              <a:spcBef>
                <a:spcPts val="1000"/>
              </a:spcBef>
            </a:pPr>
            <a:r>
              <a:rPr lang="en-US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</a:p>
        </p:txBody>
      </p:sp>
    </p:spTree>
    <p:extLst>
      <p:ext uri="{BB962C8B-B14F-4D97-AF65-F5344CB8AC3E}">
        <p14:creationId xmlns:p14="http://schemas.microsoft.com/office/powerpoint/2010/main" val="20952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22</a:t>
            </a:fld>
            <a:endParaRPr lang="en-SG" dirty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9" y="1544286"/>
            <a:ext cx="9045526" cy="467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182880" y="1308295"/>
            <a:ext cx="11802794" cy="5148775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               </a:t>
            </a:r>
          </a:p>
          <a:p>
            <a:pPr marL="2917825" indent="-342900"/>
            <a:r>
              <a:rPr lang="en-US" sz="2300" dirty="0" smtClean="0">
                <a:solidFill>
                  <a:schemeClr val="bg1"/>
                </a:solidFill>
              </a:rPr>
              <a:t>The data link layer is (node) to the next.</a:t>
            </a:r>
          </a:p>
          <a:p>
            <a:pPr lvl="8">
              <a:spcBef>
                <a:spcPts val="1000"/>
              </a:spcBef>
            </a:pPr>
            <a:r>
              <a:rPr lang="en-US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</a:p>
        </p:txBody>
      </p:sp>
    </p:spTree>
    <p:extLst>
      <p:ext uri="{BB962C8B-B14F-4D97-AF65-F5344CB8AC3E}">
        <p14:creationId xmlns:p14="http://schemas.microsoft.com/office/powerpoint/2010/main" val="24566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 smtClean="0"/>
              <a:t>Q1</a:t>
            </a:r>
            <a:r>
              <a:rPr lang="en-US" sz="1800" dirty="0"/>
              <a:t>. Routers work at which OSI layer?</a:t>
            </a:r>
          </a:p>
          <a:p>
            <a:pPr marL="0" indent="0" fontAlgn="base">
              <a:buNone/>
            </a:pPr>
            <a:r>
              <a:rPr lang="en-US" sz="1800" dirty="0"/>
              <a:t>Q2. Switches work at which OSI layer?</a:t>
            </a:r>
          </a:p>
          <a:p>
            <a:pPr marL="0" indent="0" fontAlgn="base">
              <a:buNone/>
            </a:pPr>
            <a:r>
              <a:rPr lang="en-US" sz="1800" dirty="0"/>
              <a:t>Q3. What is a Window in networking terms?</a:t>
            </a:r>
          </a:p>
          <a:p>
            <a:pPr marL="0" indent="0" fontAlgn="base">
              <a:buNone/>
            </a:pPr>
            <a:r>
              <a:rPr lang="en-US" sz="1800" dirty="0"/>
              <a:t>Q4. What is the function of the Application Layer in networking?</a:t>
            </a:r>
          </a:p>
          <a:p>
            <a:pPr marL="0" indent="0" fontAlgn="base">
              <a:buNone/>
            </a:pPr>
            <a:r>
              <a:rPr lang="en-US" sz="1800" dirty="0"/>
              <a:t>Q5. What is the difference between TCP and UDP?</a:t>
            </a:r>
          </a:p>
          <a:p>
            <a:pPr marL="0" indent="0" fontAlgn="base">
              <a:buNone/>
            </a:pPr>
            <a:r>
              <a:rPr lang="en-US" sz="1800" dirty="0"/>
              <a:t>Q6. What is the port no of DNS and Telnet?</a:t>
            </a:r>
          </a:p>
          <a:p>
            <a:pPr marL="0" indent="0">
              <a:buNone/>
            </a:pPr>
            <a:r>
              <a:rPr lang="en-US" sz="1800" dirty="0"/>
              <a:t>Q7. What Are Gateways In Case Of </a:t>
            </a:r>
            <a:r>
              <a:rPr lang="en-US" sz="1800" dirty="0" err="1"/>
              <a:t>Tcp</a:t>
            </a:r>
            <a:r>
              <a:rPr lang="en-US" sz="1800" dirty="0"/>
              <a:t>/</a:t>
            </a:r>
            <a:r>
              <a:rPr lang="en-US" sz="1800" dirty="0" err="1"/>
              <a:t>ip</a:t>
            </a:r>
            <a:r>
              <a:rPr lang="en-US" sz="1800" dirty="0"/>
              <a:t>?</a:t>
            </a:r>
          </a:p>
          <a:p>
            <a:pPr marL="0" indent="0">
              <a:buNone/>
            </a:pPr>
            <a:r>
              <a:rPr lang="en-US" sz="1800" dirty="0"/>
              <a:t> Q8. What Is </a:t>
            </a:r>
            <a:r>
              <a:rPr lang="en-US" sz="1800" dirty="0" err="1"/>
              <a:t>Nos</a:t>
            </a:r>
            <a:r>
              <a:rPr lang="en-US" sz="1800" dirty="0"/>
              <a:t> (network Operating System) In Case Of </a:t>
            </a:r>
            <a:r>
              <a:rPr lang="en-US" sz="1800" dirty="0" err="1"/>
              <a:t>Tcp</a:t>
            </a:r>
            <a:r>
              <a:rPr lang="en-US" sz="1800" dirty="0"/>
              <a:t>/</a:t>
            </a:r>
            <a:r>
              <a:rPr lang="en-US" sz="1800" dirty="0" err="1"/>
              <a:t>ip</a:t>
            </a:r>
            <a:r>
              <a:rPr lang="en-US" sz="1800" dirty="0"/>
              <a:t>?</a:t>
            </a:r>
          </a:p>
          <a:p>
            <a:pPr marL="0" indent="0" fontAlgn="base">
              <a:buNone/>
            </a:pPr>
            <a:r>
              <a:rPr lang="en-US" sz="1800" dirty="0" smtClean="0"/>
              <a:t>Q9. </a:t>
            </a:r>
            <a:r>
              <a:rPr lang="en-US" sz="1800" dirty="0"/>
              <a:t>Which one is reliable – TCP or UDP ?</a:t>
            </a:r>
          </a:p>
          <a:p>
            <a:pPr marL="0" indent="0" fontAlgn="base">
              <a:buNone/>
            </a:pPr>
            <a:r>
              <a:rPr lang="en-US" sz="1800" dirty="0" smtClean="0"/>
              <a:t>Q10. </a:t>
            </a:r>
            <a:r>
              <a:rPr lang="en-US" sz="1800" dirty="0"/>
              <a:t>What is the port number of ftp (data) and ftp?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12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chemeClr val="tx1"/>
                </a:solidFill>
              </a:rPr>
              <a:t>Q1</a:t>
            </a:r>
            <a:r>
              <a:rPr lang="en-US" b="1" dirty="0">
                <a:solidFill>
                  <a:schemeClr val="tx1"/>
                </a:solidFill>
              </a:rPr>
              <a:t>. Routers work at which OSI layer?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1"/>
                </a:solidFill>
              </a:rPr>
              <a:t>             Network Layer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1"/>
                </a:solidFill>
              </a:rPr>
              <a:t>Q2. </a:t>
            </a:r>
            <a:r>
              <a:rPr lang="en-US" b="1" dirty="0">
                <a:solidFill>
                  <a:schemeClr val="tx1"/>
                </a:solidFill>
              </a:rPr>
              <a:t>Switches work at which OSI layer?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	Layer </a:t>
            </a:r>
            <a:r>
              <a:rPr lang="en-US" dirty="0">
                <a:solidFill>
                  <a:schemeClr val="tx1"/>
                </a:solidFill>
              </a:rPr>
              <a:t>2 and Some Switches can operate at Layer 3 and above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1"/>
                </a:solidFill>
              </a:rPr>
              <a:t>Q3. </a:t>
            </a:r>
            <a:r>
              <a:rPr lang="en-US" b="1" dirty="0">
                <a:solidFill>
                  <a:schemeClr val="tx1"/>
                </a:solidFill>
              </a:rPr>
              <a:t>What is a Window in networking terms?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	Window </a:t>
            </a:r>
            <a:r>
              <a:rPr lang="en-US" dirty="0">
                <a:solidFill>
                  <a:schemeClr val="tx1"/>
                </a:solidFill>
              </a:rPr>
              <a:t>is the amount of segments sent by TCP between two acknowledgements.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1"/>
                </a:solidFill>
              </a:rPr>
              <a:t>Q4. </a:t>
            </a:r>
            <a:r>
              <a:rPr lang="en-US" b="1" dirty="0">
                <a:solidFill>
                  <a:schemeClr val="tx1"/>
                </a:solidFill>
              </a:rPr>
              <a:t>What is the function of the Application Layer in networking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	Application </a:t>
            </a:r>
            <a:r>
              <a:rPr lang="en-US" dirty="0">
                <a:solidFill>
                  <a:schemeClr val="tx1"/>
                </a:solidFill>
              </a:rPr>
              <a:t>Layer is responsible for providing a user interface in between user and Network with the help of applications like web browsers.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1"/>
                </a:solidFill>
              </a:rPr>
              <a:t>Q5. </a:t>
            </a:r>
            <a:r>
              <a:rPr lang="en-US" b="1" dirty="0">
                <a:solidFill>
                  <a:schemeClr val="tx1"/>
                </a:solidFill>
              </a:rPr>
              <a:t>What is the difference between TCP and UDP?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	Following </a:t>
            </a:r>
            <a:r>
              <a:rPr lang="en-US" dirty="0">
                <a:solidFill>
                  <a:schemeClr val="tx1"/>
                </a:solidFill>
              </a:rPr>
              <a:t>are differences in TCP and UDP,</a:t>
            </a:r>
          </a:p>
          <a:p>
            <a:pPr marL="1371600" lvl="3" indent="0" fontAlgn="base">
              <a:buNone/>
            </a:pPr>
            <a:r>
              <a:rPr lang="en-US" sz="2000" dirty="0">
                <a:solidFill>
                  <a:schemeClr val="tx1"/>
                </a:solidFill>
              </a:rPr>
              <a:t>TCP stands for “Transmission Control Protocol” UDP stands for “User datagram Protocol”.</a:t>
            </a:r>
          </a:p>
          <a:p>
            <a:pPr marL="1371600" lvl="3" indent="0" fontAlgn="base">
              <a:buNone/>
            </a:pPr>
            <a:r>
              <a:rPr lang="en-US" sz="2000" dirty="0">
                <a:solidFill>
                  <a:schemeClr val="tx1"/>
                </a:solidFill>
              </a:rPr>
              <a:t>TCP is connection oriented protocol while UDP is connectionless protocol.</a:t>
            </a:r>
          </a:p>
          <a:p>
            <a:pPr marL="1371600" lvl="3" indent="0" fontAlgn="base">
              <a:buNone/>
            </a:pPr>
            <a:r>
              <a:rPr lang="en-US" sz="2000" dirty="0">
                <a:solidFill>
                  <a:schemeClr val="tx1"/>
                </a:solidFill>
              </a:rPr>
              <a:t>TCP is more reliable than UDP.</a:t>
            </a:r>
          </a:p>
          <a:p>
            <a:pPr marL="1371600" lvl="3" indent="0" fontAlgn="base">
              <a:buNone/>
            </a:pPr>
            <a:r>
              <a:rPr lang="en-US" sz="2000" dirty="0">
                <a:solidFill>
                  <a:schemeClr val="tx1"/>
                </a:solidFill>
              </a:rPr>
              <a:t>UDP is faster for data sending than TCP.</a:t>
            </a:r>
          </a:p>
          <a:p>
            <a:pPr marL="1371600" lvl="3" indent="0" fontAlgn="base">
              <a:buNone/>
            </a:pPr>
            <a:r>
              <a:rPr lang="en-US" sz="2000" dirty="0">
                <a:solidFill>
                  <a:schemeClr val="tx1"/>
                </a:solidFill>
              </a:rPr>
              <a:t>UDP makes error checking but no reporting but TCP checks for errors and performs reporting.</a:t>
            </a:r>
          </a:p>
          <a:p>
            <a:pPr marL="1371600" lvl="3" indent="0" fontAlgn="base">
              <a:buNone/>
            </a:pPr>
            <a:r>
              <a:rPr lang="en-US" sz="2000" dirty="0">
                <a:solidFill>
                  <a:schemeClr val="tx1"/>
                </a:solidFill>
              </a:rPr>
              <a:t>TCP provides guaranteed Delivery of Data but UDP has no guarantee.</a:t>
            </a:r>
          </a:p>
          <a:p>
            <a:pPr marL="1371600" lvl="3" indent="0" fontAlgn="base">
              <a:buNone/>
            </a:pPr>
            <a:r>
              <a:rPr lang="en-US" sz="2000" dirty="0">
                <a:solidFill>
                  <a:schemeClr val="tx1"/>
                </a:solidFill>
              </a:rPr>
              <a:t>Header size of TCP is 20 bytes while that of UDP is 8 bytes.</a:t>
            </a:r>
          </a:p>
          <a:p>
            <a:pPr marL="1371600" lvl="3" indent="0" fontAlgn="base">
              <a:buNone/>
            </a:pPr>
            <a:r>
              <a:rPr lang="en-US" sz="2000" dirty="0">
                <a:solidFill>
                  <a:schemeClr val="tx1"/>
                </a:solidFill>
              </a:rPr>
              <a:t>TCP has acknowledgement segments but UDP has no acknowledgement.</a:t>
            </a:r>
          </a:p>
          <a:p>
            <a:pPr marL="1371600" lvl="3" indent="0" fontAlgn="base">
              <a:buNone/>
            </a:pPr>
            <a:r>
              <a:rPr lang="en-US" sz="2000" dirty="0">
                <a:solidFill>
                  <a:schemeClr val="tx1"/>
                </a:solidFill>
              </a:rPr>
              <a:t>TCP is used for application that require high reliability but less time critical whereas UDP is used for application that are time sensitive but require less reliability.</a:t>
            </a:r>
          </a:p>
          <a:p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37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800" b="1" dirty="0">
                <a:solidFill>
                  <a:schemeClr val="tx1"/>
                </a:solidFill>
              </a:rPr>
              <a:t>Q6. What is the port no of DNS and Telnet?</a:t>
            </a:r>
          </a:p>
          <a:p>
            <a:pPr marL="0" indent="0" fontAlgn="base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DNS </a:t>
            </a:r>
            <a:r>
              <a:rPr lang="en-US" sz="1800" dirty="0">
                <a:solidFill>
                  <a:schemeClr val="tx1"/>
                </a:solidFill>
              </a:rPr>
              <a:t>= 53, Telnet = 23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Q7. What Are Gateways In Case Of </a:t>
            </a:r>
            <a:r>
              <a:rPr lang="en-US" sz="1800" b="1" dirty="0" err="1">
                <a:solidFill>
                  <a:schemeClr val="tx1"/>
                </a:solidFill>
              </a:rPr>
              <a:t>Tcp</a:t>
            </a:r>
            <a:r>
              <a:rPr lang="en-US" sz="1800" b="1" dirty="0">
                <a:solidFill>
                  <a:schemeClr val="tx1"/>
                </a:solidFill>
              </a:rPr>
              <a:t>/</a:t>
            </a:r>
            <a:r>
              <a:rPr lang="en-US" sz="1800" b="1" dirty="0" err="1">
                <a:solidFill>
                  <a:schemeClr val="tx1"/>
                </a:solidFill>
              </a:rPr>
              <a:t>ip</a:t>
            </a:r>
            <a:r>
              <a:rPr lang="en-US" sz="1800" b="1" dirty="0">
                <a:solidFill>
                  <a:schemeClr val="tx1"/>
                </a:solidFill>
              </a:rPr>
              <a:t>?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Gateways provide connectivity between two or more network segments. It is usually a computer that runs the gateway software and provides translation services. This translation is a key in allowing different systems to communicate on the network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 Q8. What Is </a:t>
            </a:r>
            <a:r>
              <a:rPr lang="en-US" sz="1800" b="1" dirty="0" err="1">
                <a:solidFill>
                  <a:schemeClr val="tx1"/>
                </a:solidFill>
              </a:rPr>
              <a:t>Nos</a:t>
            </a:r>
            <a:r>
              <a:rPr lang="en-US" sz="1800" b="1" dirty="0">
                <a:solidFill>
                  <a:schemeClr val="tx1"/>
                </a:solidFill>
              </a:rPr>
              <a:t> (network Operating System) In Case Of </a:t>
            </a:r>
            <a:r>
              <a:rPr lang="en-US" sz="1800" b="1" dirty="0" err="1">
                <a:solidFill>
                  <a:schemeClr val="tx1"/>
                </a:solidFill>
              </a:rPr>
              <a:t>Tcp</a:t>
            </a:r>
            <a:r>
              <a:rPr lang="en-US" sz="1800" b="1" dirty="0">
                <a:solidFill>
                  <a:schemeClr val="tx1"/>
                </a:solidFill>
              </a:rPr>
              <a:t>/</a:t>
            </a:r>
            <a:r>
              <a:rPr lang="en-US" sz="1800" b="1" dirty="0" err="1">
                <a:solidFill>
                  <a:schemeClr val="tx1"/>
                </a:solidFill>
              </a:rPr>
              <a:t>ip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NOS, or Network Operating System, is specialized software whose main task is to provide network connectivity to a computer in order for it to be able to communicate with other computers and connected devices.</a:t>
            </a:r>
          </a:p>
          <a:p>
            <a:pPr marL="0" indent="0" fontAlgn="base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Q9. </a:t>
            </a:r>
            <a:r>
              <a:rPr lang="en-US" sz="1800" b="1" dirty="0">
                <a:solidFill>
                  <a:schemeClr val="tx1"/>
                </a:solidFill>
              </a:rPr>
              <a:t>Which one is reliable – TCP or UDP ?</a:t>
            </a:r>
          </a:p>
          <a:p>
            <a:pPr marL="0" indent="0" fontAlgn="base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TCP </a:t>
            </a:r>
            <a:r>
              <a:rPr lang="en-US" sz="1800" dirty="0">
                <a:solidFill>
                  <a:schemeClr val="tx1"/>
                </a:solidFill>
              </a:rPr>
              <a:t>is reliable.</a:t>
            </a:r>
          </a:p>
          <a:p>
            <a:pPr marL="0" indent="0" fontAlgn="base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Q10. </a:t>
            </a:r>
            <a:r>
              <a:rPr lang="en-US" sz="1800" b="1" dirty="0">
                <a:solidFill>
                  <a:schemeClr val="tx1"/>
                </a:solidFill>
              </a:rPr>
              <a:t>What is the port number of ftp (data) and ftp?</a:t>
            </a:r>
          </a:p>
          <a:p>
            <a:pPr marL="0" indent="0" fontAlgn="base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FTP </a:t>
            </a:r>
            <a:r>
              <a:rPr lang="en-US" sz="1800" dirty="0">
                <a:solidFill>
                  <a:schemeClr val="tx1"/>
                </a:solidFill>
              </a:rPr>
              <a:t>port number 20 (Data); 21 for Control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88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8000" dirty="0" smtClean="0"/>
              <a:t>THANKS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09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OSI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501629"/>
              </p:ext>
            </p:extLst>
          </p:nvPr>
        </p:nvGraphicFramePr>
        <p:xfrm>
          <a:off x="604910" y="1425575"/>
          <a:ext cx="11366427" cy="4707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6893991" y="6086007"/>
            <a:ext cx="4959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7"/>
              </a:rPr>
              <a:t>https://www.youtube.com/watch?v=vv4y_uOneC0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53219" y="1306564"/>
            <a:ext cx="11802794" cy="5148775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               </a:t>
            </a:r>
            <a:endParaRPr lang="en-US" sz="23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35" y="2096087"/>
            <a:ext cx="4956078" cy="436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182456"/>
              </p:ext>
            </p:extLst>
          </p:nvPr>
        </p:nvGraphicFramePr>
        <p:xfrm>
          <a:off x="309490" y="1400226"/>
          <a:ext cx="11619645" cy="509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 txBox="1">
            <a:spLocks/>
          </p:cNvSpPr>
          <p:nvPr/>
        </p:nvSpPr>
        <p:spPr>
          <a:xfrm>
            <a:off x="168813" y="1308297"/>
            <a:ext cx="11802794" cy="5289451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079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Layer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885" y="1748448"/>
            <a:ext cx="8630570" cy="449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Brace 5"/>
          <p:cNvSpPr/>
          <p:nvPr/>
        </p:nvSpPr>
        <p:spPr>
          <a:xfrm>
            <a:off x="2293034" y="1772529"/>
            <a:ext cx="829994" cy="19272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300068" y="4246098"/>
            <a:ext cx="829994" cy="19272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182880" y="2074983"/>
            <a:ext cx="1983545" cy="1322363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Network Support 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82880" y="4548552"/>
            <a:ext cx="1983545" cy="1322363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User Support 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Layer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39151" y="1392701"/>
            <a:ext cx="11802794" cy="5148775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822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94560" y="1702191"/>
            <a:ext cx="9101797" cy="4670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</a:t>
            </a:r>
          </a:p>
          <a:p>
            <a:pPr algn="ctr"/>
            <a:endParaRPr lang="en-US" sz="2300" dirty="0" smtClean="0">
              <a:solidFill>
                <a:schemeClr val="bg1"/>
              </a:solidFill>
            </a:endParaRPr>
          </a:p>
          <a:p>
            <a:pPr marL="2571750" lvl="7">
              <a:spcBef>
                <a:spcPts val="1000"/>
              </a:spcBef>
              <a:tabLst>
                <a:tab pos="3825875" algn="l"/>
                <a:tab pos="4121150" algn="l"/>
              </a:tabLst>
            </a:pPr>
            <a:r>
              <a:rPr lang="en-US" sz="3600" dirty="0">
                <a:solidFill>
                  <a:schemeClr val="bg1"/>
                </a:solidFill>
              </a:rPr>
              <a:t>The physical layer is responsible for movements of bits 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2286000" lvl="5" indent="0">
              <a:spcBef>
                <a:spcPts val="1000"/>
              </a:spcBef>
              <a:buNone/>
              <a:tabLst>
                <a:tab pos="3825875" algn="l"/>
                <a:tab pos="4121150" algn="l"/>
              </a:tabLst>
            </a:pPr>
            <a:r>
              <a:rPr lang="en-US" sz="3600" dirty="0" smtClean="0">
                <a:solidFill>
                  <a:schemeClr val="bg1"/>
                </a:solidFill>
              </a:rPr>
              <a:t>	from </a:t>
            </a:r>
            <a:r>
              <a:rPr lang="en-US" sz="3600" dirty="0">
                <a:solidFill>
                  <a:schemeClr val="bg1"/>
                </a:solidFill>
              </a:rPr>
              <a:t>one hop (node) to the </a:t>
            </a:r>
            <a:r>
              <a:rPr lang="en-US" sz="3600" dirty="0" smtClean="0">
                <a:solidFill>
                  <a:schemeClr val="bg1"/>
                </a:solidFill>
              </a:rPr>
              <a:t>next</a:t>
            </a:r>
            <a:endParaRPr lang="en-US" sz="31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300" dirty="0">
                <a:solidFill>
                  <a:schemeClr val="bg1"/>
                </a:solidFill>
              </a:rPr>
              <a:t>individual </a:t>
            </a:r>
            <a:r>
              <a:rPr lang="en-US" sz="2300" dirty="0" smtClean="0">
                <a:solidFill>
                  <a:schemeClr val="bg1"/>
                </a:solidFill>
              </a:rPr>
              <a:t>		</a:t>
            </a:r>
            <a:endParaRPr lang="en-US" sz="2300" dirty="0">
              <a:solidFill>
                <a:schemeClr val="bg1"/>
              </a:solidFill>
            </a:endParaRPr>
          </a:p>
          <a:p>
            <a:pPr marL="4349750" lvl="2" indent="-3175">
              <a:spcBef>
                <a:spcPts val="1000"/>
              </a:spcBef>
              <a:tabLst>
                <a:tab pos="3825875" algn="l"/>
                <a:tab pos="4121150" algn="l"/>
              </a:tabLst>
            </a:pPr>
            <a:r>
              <a:rPr lang="en-US" sz="2800" dirty="0">
                <a:solidFill>
                  <a:schemeClr val="bg1"/>
                </a:solidFill>
              </a:rPr>
              <a:t>Physical characteristics of interfaces  </a:t>
            </a:r>
            <a:r>
              <a:rPr lang="en-US" sz="2800" dirty="0" smtClean="0">
                <a:solidFill>
                  <a:schemeClr val="bg1"/>
                </a:solidFill>
              </a:rPr>
              <a:t>and</a:t>
            </a:r>
          </a:p>
          <a:p>
            <a:pPr marL="4346575" lvl="2" indent="0">
              <a:spcBef>
                <a:spcPts val="1000"/>
              </a:spcBef>
              <a:buNone/>
              <a:tabLst>
                <a:tab pos="3825875" algn="l"/>
                <a:tab pos="4121150" algn="l"/>
              </a:tabLst>
            </a:pP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ransmission </a:t>
            </a:r>
            <a:r>
              <a:rPr lang="en-US" sz="2800" dirty="0">
                <a:solidFill>
                  <a:schemeClr val="bg1"/>
                </a:solidFill>
              </a:rPr>
              <a:t>media</a:t>
            </a:r>
          </a:p>
          <a:p>
            <a:pPr marL="4349750" indent="-3175"/>
            <a:r>
              <a:rPr lang="en-US" sz="2800" dirty="0">
                <a:solidFill>
                  <a:schemeClr val="bg1"/>
                </a:solidFill>
              </a:rPr>
              <a:t>Representation of Bits (type of encoding)</a:t>
            </a:r>
          </a:p>
          <a:p>
            <a:pPr marL="4349750" indent="-3175"/>
            <a:r>
              <a:rPr lang="en-US" sz="2800" dirty="0">
                <a:solidFill>
                  <a:schemeClr val="bg1"/>
                </a:solidFill>
              </a:rPr>
              <a:t>Data Rate (bps)— </a:t>
            </a:r>
            <a:r>
              <a:rPr lang="en-US" sz="2800" dirty="0" smtClean="0">
                <a:solidFill>
                  <a:schemeClr val="bg1"/>
                </a:solidFill>
              </a:rPr>
              <a:t>Numbers </a:t>
            </a:r>
            <a:r>
              <a:rPr lang="en-US" sz="2800" dirty="0">
                <a:solidFill>
                  <a:schemeClr val="bg1"/>
                </a:solidFill>
              </a:rPr>
              <a:t>of bits transmitted</a:t>
            </a:r>
          </a:p>
          <a:p>
            <a:pPr marL="4349750" indent="-3175"/>
            <a:r>
              <a:rPr lang="en-US" sz="2800" dirty="0">
                <a:solidFill>
                  <a:schemeClr val="bg1"/>
                </a:solidFill>
              </a:rPr>
              <a:t>Synchronization of bits– Bit level </a:t>
            </a:r>
          </a:p>
          <a:p>
            <a:pPr marL="4349750" indent="-3175"/>
            <a:r>
              <a:rPr lang="en-US" sz="2800" dirty="0">
                <a:solidFill>
                  <a:schemeClr val="bg1"/>
                </a:solidFill>
              </a:rPr>
              <a:t>Line configuration- </a:t>
            </a:r>
            <a:r>
              <a:rPr lang="en-US" sz="2800" dirty="0" smtClean="0">
                <a:solidFill>
                  <a:schemeClr val="bg1"/>
                </a:solidFill>
              </a:rPr>
              <a:t>point-to-point </a:t>
            </a:r>
            <a:r>
              <a:rPr lang="en-US" sz="2800" dirty="0">
                <a:solidFill>
                  <a:schemeClr val="bg1"/>
                </a:solidFill>
              </a:rPr>
              <a:t>or multi point </a:t>
            </a:r>
          </a:p>
          <a:p>
            <a:pPr marL="4349750" indent="-3175"/>
            <a:r>
              <a:rPr lang="en-US" sz="2800" dirty="0">
                <a:solidFill>
                  <a:schemeClr val="bg1"/>
                </a:solidFill>
              </a:rPr>
              <a:t>Physical </a:t>
            </a:r>
            <a:r>
              <a:rPr lang="en-US" sz="2800" dirty="0" smtClean="0">
                <a:solidFill>
                  <a:schemeClr val="bg1"/>
                </a:solidFill>
              </a:rPr>
              <a:t>Topology</a:t>
            </a:r>
            <a:endParaRPr lang="en-US" sz="2800" dirty="0">
              <a:solidFill>
                <a:schemeClr val="bg1"/>
              </a:solidFill>
            </a:endParaRPr>
          </a:p>
          <a:p>
            <a:pPr marL="4349750" indent="-3175"/>
            <a:r>
              <a:rPr lang="en-US" sz="2800" dirty="0">
                <a:solidFill>
                  <a:schemeClr val="bg1"/>
                </a:solidFill>
              </a:rPr>
              <a:t>Transmission Mode- Communication mode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4" y="2920805"/>
            <a:ext cx="3715707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4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94560" y="1702191"/>
            <a:ext cx="9101797" cy="4670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9151" y="1322363"/>
            <a:ext cx="11658598" cy="5521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</a:t>
            </a:r>
          </a:p>
          <a:p>
            <a:pPr marL="2917825" indent="-342900"/>
            <a:r>
              <a:rPr lang="en-US" sz="2300" dirty="0">
                <a:solidFill>
                  <a:schemeClr val="bg1"/>
                </a:solidFill>
              </a:rPr>
              <a:t>The data link layer is responsible for moving frames from one hop (node) </a:t>
            </a:r>
            <a:r>
              <a:rPr lang="en-US" sz="2300" dirty="0" smtClean="0">
                <a:solidFill>
                  <a:schemeClr val="bg1"/>
                </a:solidFill>
              </a:rPr>
              <a:t>to </a:t>
            </a:r>
            <a:r>
              <a:rPr lang="en-US" sz="2300" dirty="0">
                <a:solidFill>
                  <a:schemeClr val="bg1"/>
                </a:solidFill>
              </a:rPr>
              <a:t>the next.</a:t>
            </a:r>
          </a:p>
          <a:p>
            <a:pPr lvl="8">
              <a:spcBef>
                <a:spcPts val="1000"/>
              </a:spcBef>
            </a:pP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</a:p>
          <a:p>
            <a:pPr lvl="8">
              <a:spcBef>
                <a:spcPts val="1000"/>
              </a:spcBef>
            </a:pP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Addressing– Add header/trailer to identify </a:t>
            </a:r>
            <a:endParaRPr lang="en-US" sz="23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spcBef>
                <a:spcPts val="1000"/>
              </a:spcBef>
              <a:buNone/>
            </a:pP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sender </a:t>
            </a: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receiver</a:t>
            </a:r>
          </a:p>
          <a:p>
            <a:pPr lvl="8">
              <a:spcBef>
                <a:spcPts val="1000"/>
              </a:spcBef>
            </a:pP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Control</a:t>
            </a:r>
          </a:p>
          <a:p>
            <a:pPr lvl="8">
              <a:spcBef>
                <a:spcPts val="1000"/>
              </a:spcBef>
            </a:pP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Control </a:t>
            </a:r>
          </a:p>
          <a:p>
            <a:pPr lvl="8">
              <a:spcBef>
                <a:spcPts val="1000"/>
              </a:spcBef>
            </a:pP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Control– when two or more devices are linked on a same link , it ensures which device has control over the link.</a:t>
            </a:r>
          </a:p>
          <a:p>
            <a:r>
              <a:rPr lang="en-US" sz="2300" dirty="0">
                <a:solidFill>
                  <a:schemeClr val="bg1"/>
                </a:solidFill>
              </a:rPr>
              <a:t>                                      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8" y="3123028"/>
            <a:ext cx="3434343" cy="2574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3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94560" y="1702191"/>
            <a:ext cx="9101797" cy="4670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</a:t>
            </a:r>
          </a:p>
          <a:p>
            <a:pPr marL="1944688" indent="-3175" algn="ctr"/>
            <a:r>
              <a:rPr lang="en-US" sz="2300" dirty="0" smtClean="0">
                <a:solidFill>
                  <a:schemeClr val="bg1"/>
                </a:solidFill>
              </a:rPr>
              <a:t> The </a:t>
            </a:r>
            <a:r>
              <a:rPr lang="en-US" sz="2300" dirty="0">
                <a:solidFill>
                  <a:schemeClr val="bg1"/>
                </a:solidFill>
              </a:rPr>
              <a:t>network layer is responsible for the </a:t>
            </a:r>
            <a:r>
              <a:rPr lang="en-US" sz="2300" dirty="0" smtClean="0">
                <a:solidFill>
                  <a:schemeClr val="bg1"/>
                </a:solidFill>
              </a:rPr>
              <a:t>delivery </a:t>
            </a:r>
            <a:r>
              <a:rPr lang="en-US" sz="2300" dirty="0">
                <a:solidFill>
                  <a:schemeClr val="bg1"/>
                </a:solidFill>
              </a:rPr>
              <a:t>of individual </a:t>
            </a:r>
            <a:endParaRPr lang="en-US" sz="2300" dirty="0" smtClean="0">
              <a:solidFill>
                <a:schemeClr val="bg1"/>
              </a:solidFill>
            </a:endParaRPr>
          </a:p>
          <a:p>
            <a:pPr marL="1941513" indent="0" algn="ctr">
              <a:buNone/>
            </a:pPr>
            <a:r>
              <a:rPr lang="en-US" sz="2300" dirty="0" smtClean="0">
                <a:solidFill>
                  <a:schemeClr val="bg1"/>
                </a:solidFill>
              </a:rPr>
              <a:t>packets from the </a:t>
            </a:r>
            <a:r>
              <a:rPr lang="en-US" sz="2300" dirty="0">
                <a:solidFill>
                  <a:schemeClr val="bg1"/>
                </a:solidFill>
              </a:rPr>
              <a:t>source host to the destination host.</a:t>
            </a:r>
          </a:p>
          <a:p>
            <a:pPr marL="3830638">
              <a:tabLst>
                <a:tab pos="3825875" algn="l"/>
                <a:tab pos="4121150" algn="l"/>
              </a:tabLst>
            </a:pPr>
            <a:endParaRPr lang="en-US" sz="2300" dirty="0">
              <a:solidFill>
                <a:schemeClr val="bg1"/>
              </a:solidFill>
            </a:endParaRPr>
          </a:p>
          <a:p>
            <a:pPr marL="4516438" indent="0">
              <a:tabLst>
                <a:tab pos="4852988" algn="l"/>
              </a:tabLst>
            </a:pPr>
            <a:r>
              <a:rPr lang="en-US" sz="2300" dirty="0" smtClean="0">
                <a:solidFill>
                  <a:schemeClr val="bg1"/>
                </a:solidFill>
              </a:rPr>
              <a:t>	Logical </a:t>
            </a:r>
            <a:r>
              <a:rPr lang="en-US" sz="2300" dirty="0">
                <a:solidFill>
                  <a:schemeClr val="bg1"/>
                </a:solidFill>
              </a:rPr>
              <a:t>Addressing</a:t>
            </a:r>
          </a:p>
          <a:p>
            <a:pPr marL="4859338" indent="-342900"/>
            <a:r>
              <a:rPr lang="en-US" sz="2300" dirty="0" smtClean="0">
                <a:solidFill>
                  <a:schemeClr val="bg1"/>
                </a:solidFill>
              </a:rPr>
              <a:t>Routing</a:t>
            </a:r>
            <a:endParaRPr lang="en-IN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27" y="3270739"/>
            <a:ext cx="3557924" cy="2497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3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94560" y="1702191"/>
            <a:ext cx="9101797" cy="4670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</a:t>
            </a:r>
          </a:p>
          <a:p>
            <a:pPr marL="3830638" indent="-342900"/>
            <a:endParaRPr lang="en-US" sz="2300" dirty="0" smtClean="0">
              <a:solidFill>
                <a:schemeClr val="bg1"/>
              </a:solidFill>
            </a:endParaRPr>
          </a:p>
          <a:p>
            <a:pPr marL="2633663" indent="-3175"/>
            <a:r>
              <a:rPr lang="en-US" sz="2300" dirty="0">
                <a:solidFill>
                  <a:schemeClr val="bg1"/>
                </a:solidFill>
              </a:rPr>
              <a:t>The transport layer is responsible for the delivery </a:t>
            </a:r>
            <a:r>
              <a:rPr lang="en-US" sz="2300" dirty="0" smtClean="0">
                <a:solidFill>
                  <a:schemeClr val="bg1"/>
                </a:solidFill>
              </a:rPr>
              <a:t>of </a:t>
            </a:r>
            <a:r>
              <a:rPr lang="en-US" sz="2300" dirty="0">
                <a:solidFill>
                  <a:schemeClr val="bg1"/>
                </a:solidFill>
              </a:rPr>
              <a:t>a message from one process to another.</a:t>
            </a:r>
          </a:p>
          <a:p>
            <a:pPr marL="4687888" indent="-3175"/>
            <a:r>
              <a:rPr lang="en-US" sz="2300" dirty="0" smtClean="0">
                <a:solidFill>
                  <a:schemeClr val="bg1"/>
                </a:solidFill>
              </a:rPr>
              <a:t>Segmentation </a:t>
            </a:r>
            <a:r>
              <a:rPr lang="en-US" sz="2300" dirty="0">
                <a:solidFill>
                  <a:schemeClr val="bg1"/>
                </a:solidFill>
              </a:rPr>
              <a:t>and reassembly-</a:t>
            </a:r>
          </a:p>
          <a:p>
            <a:pPr marL="4627563" indent="0"/>
            <a:r>
              <a:rPr lang="en-US" sz="2300" dirty="0" smtClean="0">
                <a:solidFill>
                  <a:schemeClr val="bg1"/>
                </a:solidFill>
              </a:rPr>
              <a:t>Service point addressing– entire message </a:t>
            </a:r>
          </a:p>
          <a:p>
            <a:pPr marL="4627563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should </a:t>
            </a:r>
            <a:r>
              <a:rPr lang="en-US" sz="2300" dirty="0" smtClean="0">
                <a:solidFill>
                  <a:schemeClr val="bg1"/>
                </a:solidFill>
              </a:rPr>
              <a:t>reach to correct destination.</a:t>
            </a:r>
          </a:p>
          <a:p>
            <a:pPr marL="4743450" indent="-3175"/>
            <a:r>
              <a:rPr lang="en-US" sz="2300" dirty="0" smtClean="0">
                <a:solidFill>
                  <a:schemeClr val="bg1"/>
                </a:solidFill>
              </a:rPr>
              <a:t>Connection </a:t>
            </a:r>
            <a:r>
              <a:rPr lang="en-US" sz="2300" dirty="0">
                <a:solidFill>
                  <a:schemeClr val="bg1"/>
                </a:solidFill>
              </a:rPr>
              <a:t>Control</a:t>
            </a:r>
          </a:p>
          <a:p>
            <a:pPr marL="4740275" indent="0"/>
            <a:r>
              <a:rPr lang="en-US" sz="2300" dirty="0">
                <a:solidFill>
                  <a:schemeClr val="bg1"/>
                </a:solidFill>
              </a:rPr>
              <a:t>Flow Control</a:t>
            </a:r>
          </a:p>
          <a:p>
            <a:pPr marL="4800600" indent="-3175"/>
            <a:r>
              <a:rPr lang="en-US" sz="2300" dirty="0">
                <a:solidFill>
                  <a:schemeClr val="bg1"/>
                </a:solidFill>
              </a:rPr>
              <a:t>Error Control</a:t>
            </a:r>
            <a:endParaRPr lang="en-IN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89" y="3218434"/>
            <a:ext cx="3571519" cy="2338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3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970</Words>
  <Application>Microsoft Office PowerPoint</Application>
  <PresentationFormat>Custom</PresentationFormat>
  <Paragraphs>258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Worksheet</vt:lpstr>
      <vt:lpstr>Computer Network</vt:lpstr>
      <vt:lpstr>Why a Layered Model ?</vt:lpstr>
      <vt:lpstr>The OSI Model</vt:lpstr>
      <vt:lpstr>OSI Reference Model</vt:lpstr>
      <vt:lpstr>7 Layer Model</vt:lpstr>
      <vt:lpstr>Physical Layer</vt:lpstr>
      <vt:lpstr>Data Link Layer</vt:lpstr>
      <vt:lpstr>Network Layer</vt:lpstr>
      <vt:lpstr>Transport Layer</vt:lpstr>
      <vt:lpstr>Session Layer</vt:lpstr>
      <vt:lpstr>Presentation Layer</vt:lpstr>
      <vt:lpstr>Application Layer</vt:lpstr>
      <vt:lpstr>How does it All Work Together ?</vt:lpstr>
      <vt:lpstr>Encapsulation Example : Email</vt:lpstr>
      <vt:lpstr>The Postal Analogy</vt:lpstr>
      <vt:lpstr>TCP/IP Model development</vt:lpstr>
      <vt:lpstr>TCP/IP- A Four Layer Model</vt:lpstr>
      <vt:lpstr>TCP/IP Protocol Stack</vt:lpstr>
      <vt:lpstr>How OSI and TCP/IP Model Related in Networking</vt:lpstr>
      <vt:lpstr>Addresses In TCP/IP</vt:lpstr>
      <vt:lpstr>Physical Addresses</vt:lpstr>
      <vt:lpstr>Logical Addresses</vt:lpstr>
      <vt:lpstr>Practice Questions</vt:lpstr>
      <vt:lpstr>Practice Question Solutions</vt:lpstr>
      <vt:lpstr>PowerPoint Presentation</vt:lpstr>
      <vt:lpstr>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SHILPA</cp:lastModifiedBy>
  <cp:revision>87</cp:revision>
  <dcterms:created xsi:type="dcterms:W3CDTF">2019-07-12T07:18:02Z</dcterms:created>
  <dcterms:modified xsi:type="dcterms:W3CDTF">2020-01-06T07:09:11Z</dcterms:modified>
</cp:coreProperties>
</file>