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97" r:id="rId4"/>
    <p:sldId id="298" r:id="rId5"/>
    <p:sldId id="261" r:id="rId6"/>
    <p:sldId id="263" r:id="rId7"/>
    <p:sldId id="299" r:id="rId8"/>
    <p:sldId id="265" r:id="rId9"/>
    <p:sldId id="266" r:id="rId10"/>
    <p:sldId id="269" r:id="rId11"/>
    <p:sldId id="270" r:id="rId12"/>
    <p:sldId id="273" r:id="rId13"/>
    <p:sldId id="275" r:id="rId14"/>
    <p:sldId id="277" r:id="rId15"/>
    <p:sldId id="282" r:id="rId16"/>
    <p:sldId id="283" r:id="rId17"/>
    <p:sldId id="286" r:id="rId18"/>
    <p:sldId id="287" r:id="rId19"/>
    <p:sldId id="288" r:id="rId20"/>
    <p:sldId id="290" r:id="rId21"/>
    <p:sldId id="292" r:id="rId22"/>
    <p:sldId id="294" r:id="rId23"/>
    <p:sldId id="303" r:id="rId24"/>
    <p:sldId id="304" r:id="rId25"/>
    <p:sldId id="305" r:id="rId26"/>
    <p:sldId id="306" r:id="rId27"/>
    <p:sldId id="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00E0E7-69C2-437F-877B-242B360B5D3B}">
          <p14:sldIdLst>
            <p14:sldId id="256"/>
            <p14:sldId id="257"/>
            <p14:sldId id="297"/>
            <p14:sldId id="298"/>
            <p14:sldId id="261"/>
            <p14:sldId id="263"/>
            <p14:sldId id="299"/>
            <p14:sldId id="265"/>
            <p14:sldId id="266"/>
            <p14:sldId id="269"/>
            <p14:sldId id="270"/>
            <p14:sldId id="273"/>
            <p14:sldId id="275"/>
            <p14:sldId id="277"/>
            <p14:sldId id="282"/>
            <p14:sldId id="283"/>
            <p14:sldId id="286"/>
            <p14:sldId id="287"/>
            <p14:sldId id="288"/>
            <p14:sldId id="290"/>
            <p14:sldId id="292"/>
            <p14:sldId id="294"/>
            <p14:sldId id="303"/>
            <p14:sldId id="304"/>
            <p14:sldId id="305"/>
            <p14:sldId id="306"/>
            <p14:sldId id="301"/>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8" d="100"/>
          <a:sy n="68" d="100"/>
        </p:scale>
        <p:origin x="-696"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1.xml.rels><?xml version="1.0" encoding="UTF-8" standalone="yes"?>
<Relationships xmlns="http://schemas.openxmlformats.org/package/2006/relationships"><Relationship Id="rId1" Type="http://schemas.openxmlformats.org/officeDocument/2006/relationships/image" Target="../media/image20.png"/></Relationships>
</file>

<file path=ppt/diagrams/_rels/data4.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0.png"/></Relationships>
</file>

<file path=ppt/diagrams/_rels/data6.xml.rels><?xml version="1.0" encoding="UTF-8" standalone="yes"?>
<Relationships xmlns="http://schemas.openxmlformats.org/package/2006/relationships"><Relationship Id="rId1" Type="http://schemas.openxmlformats.org/officeDocument/2006/relationships/image" Target="../media/image12.png"/></Relationships>
</file>

<file path=ppt/diagrams/_rels/data8.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11.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0.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67690-41C2-495C-8F85-E2447417EAC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0747A44-DA77-45E2-AEE0-62111AB21B38}">
      <dgm:prSet phldrT="[Text]"/>
      <dgm:spPr/>
      <dgm:t>
        <a:bodyPr/>
        <a:lstStyle/>
        <a:p>
          <a:r>
            <a:rPr lang="en-US" dirty="0" smtClean="0"/>
            <a:t>File Sharing</a:t>
          </a:r>
          <a:endParaRPr lang="en-US" dirty="0"/>
        </a:p>
      </dgm:t>
    </dgm:pt>
    <dgm:pt modelId="{BEB40584-175D-48A5-9DF5-A62E7B273392}" type="parTrans" cxnId="{A432072A-D0C9-48A0-B801-87B5CAF07994}">
      <dgm:prSet/>
      <dgm:spPr/>
      <dgm:t>
        <a:bodyPr/>
        <a:lstStyle/>
        <a:p>
          <a:endParaRPr lang="en-US"/>
        </a:p>
      </dgm:t>
    </dgm:pt>
    <dgm:pt modelId="{34CD0E3C-F162-467C-886A-B0C9EC584004}" type="sibTrans" cxnId="{A432072A-D0C9-48A0-B801-87B5CAF07994}">
      <dgm:prSet/>
      <dgm:spPr/>
      <dgm:t>
        <a:bodyPr/>
        <a:lstStyle/>
        <a:p>
          <a:endParaRPr lang="en-US"/>
        </a:p>
      </dgm:t>
    </dgm:pt>
    <dgm:pt modelId="{137CAFF7-DBED-44FA-AF14-9CA692073319}">
      <dgm:prSet phldrT="[Text]"/>
      <dgm:spPr/>
      <dgm:t>
        <a:bodyPr/>
        <a:lstStyle/>
        <a:p>
          <a:r>
            <a:rPr lang="en-US" dirty="0" smtClean="0"/>
            <a:t>Resource Sharing</a:t>
          </a:r>
          <a:endParaRPr lang="en-US" dirty="0"/>
        </a:p>
      </dgm:t>
    </dgm:pt>
    <dgm:pt modelId="{F52F5E92-27A7-4883-BF00-6F84B5BB5AEE}" type="parTrans" cxnId="{F38DBC6D-E83F-4204-8F6E-A5D745426BDD}">
      <dgm:prSet/>
      <dgm:spPr/>
      <dgm:t>
        <a:bodyPr/>
        <a:lstStyle/>
        <a:p>
          <a:endParaRPr lang="en-US"/>
        </a:p>
      </dgm:t>
    </dgm:pt>
    <dgm:pt modelId="{DCE2DBEA-4794-4858-997E-41BA70C80C58}" type="sibTrans" cxnId="{F38DBC6D-E83F-4204-8F6E-A5D745426BDD}">
      <dgm:prSet/>
      <dgm:spPr/>
      <dgm:t>
        <a:bodyPr/>
        <a:lstStyle/>
        <a:p>
          <a:endParaRPr lang="en-US"/>
        </a:p>
      </dgm:t>
    </dgm:pt>
    <dgm:pt modelId="{7CD2F220-58F7-450E-9C06-99B91632EB04}">
      <dgm:prSet phldrT="[Text]"/>
      <dgm:spPr/>
      <dgm:t>
        <a:bodyPr/>
        <a:lstStyle/>
        <a:p>
          <a:r>
            <a:rPr lang="en-US" dirty="0" smtClean="0"/>
            <a:t>Communication and collaboration</a:t>
          </a:r>
          <a:endParaRPr lang="en-US" dirty="0"/>
        </a:p>
      </dgm:t>
    </dgm:pt>
    <dgm:pt modelId="{5E373A80-F765-41A6-BF03-E8D375F9A31F}" type="parTrans" cxnId="{5DC3AB8B-2F02-4BD5-A2AA-C4829CCC9F49}">
      <dgm:prSet/>
      <dgm:spPr/>
      <dgm:t>
        <a:bodyPr/>
        <a:lstStyle/>
        <a:p>
          <a:endParaRPr lang="en-US"/>
        </a:p>
      </dgm:t>
    </dgm:pt>
    <dgm:pt modelId="{5D0CC564-1044-4866-A314-08F01607A5FE}" type="sibTrans" cxnId="{5DC3AB8B-2F02-4BD5-A2AA-C4829CCC9F49}">
      <dgm:prSet/>
      <dgm:spPr/>
      <dgm:t>
        <a:bodyPr/>
        <a:lstStyle/>
        <a:p>
          <a:endParaRPr lang="en-US"/>
        </a:p>
      </dgm:t>
    </dgm:pt>
    <dgm:pt modelId="{866BA7EC-A73F-456D-AFAF-1EF3D5125EA4}">
      <dgm:prSet phldrT="[Text]"/>
      <dgm:spPr/>
      <dgm:t>
        <a:bodyPr/>
        <a:lstStyle/>
        <a:p>
          <a:r>
            <a:rPr lang="en-US" dirty="0" smtClean="0"/>
            <a:t>Remote Access</a:t>
          </a:r>
          <a:endParaRPr lang="en-US" dirty="0"/>
        </a:p>
      </dgm:t>
    </dgm:pt>
    <dgm:pt modelId="{6A75F2D6-FA67-4DA6-A26B-544575157A54}" type="parTrans" cxnId="{16624CC7-8105-4595-B7E6-942C0CE35B6F}">
      <dgm:prSet/>
      <dgm:spPr/>
      <dgm:t>
        <a:bodyPr/>
        <a:lstStyle/>
        <a:p>
          <a:endParaRPr lang="en-US"/>
        </a:p>
      </dgm:t>
    </dgm:pt>
    <dgm:pt modelId="{2C179544-E37F-449A-B3FA-D482937F27F1}" type="sibTrans" cxnId="{16624CC7-8105-4595-B7E6-942C0CE35B6F}">
      <dgm:prSet/>
      <dgm:spPr/>
      <dgm:t>
        <a:bodyPr/>
        <a:lstStyle/>
        <a:p>
          <a:endParaRPr lang="en-US"/>
        </a:p>
      </dgm:t>
    </dgm:pt>
    <dgm:pt modelId="{88C4EC7B-F0BE-4B38-9A08-CFF07CF0B6AC}">
      <dgm:prSet phldrT="[Text]"/>
      <dgm:spPr/>
      <dgm:t>
        <a:bodyPr/>
        <a:lstStyle/>
        <a:p>
          <a:r>
            <a:rPr lang="en-US" dirty="0" smtClean="0"/>
            <a:t>Data protection</a:t>
          </a:r>
          <a:endParaRPr lang="en-US" dirty="0"/>
        </a:p>
      </dgm:t>
    </dgm:pt>
    <dgm:pt modelId="{73B56ED8-9A94-4B8F-9213-BC270DA33A7E}" type="parTrans" cxnId="{D52DF75D-68E1-4225-AD6E-B31E8927797E}">
      <dgm:prSet/>
      <dgm:spPr/>
      <dgm:t>
        <a:bodyPr/>
        <a:lstStyle/>
        <a:p>
          <a:endParaRPr lang="en-US"/>
        </a:p>
      </dgm:t>
    </dgm:pt>
    <dgm:pt modelId="{7DAA7CB4-1C7F-4EA4-A4CB-6E5477E7CE29}" type="sibTrans" cxnId="{D52DF75D-68E1-4225-AD6E-B31E8927797E}">
      <dgm:prSet/>
      <dgm:spPr/>
      <dgm:t>
        <a:bodyPr/>
        <a:lstStyle/>
        <a:p>
          <a:endParaRPr lang="en-US"/>
        </a:p>
      </dgm:t>
    </dgm:pt>
    <dgm:pt modelId="{29DC83C0-015C-4674-94C7-783AA459CBA3}" type="pres">
      <dgm:prSet presAssocID="{B4967690-41C2-495C-8F85-E2447417EACA}" presName="linear" presStyleCnt="0">
        <dgm:presLayoutVars>
          <dgm:dir/>
          <dgm:animLvl val="lvl"/>
          <dgm:resizeHandles val="exact"/>
        </dgm:presLayoutVars>
      </dgm:prSet>
      <dgm:spPr/>
      <dgm:t>
        <a:bodyPr/>
        <a:lstStyle/>
        <a:p>
          <a:endParaRPr lang="en-US"/>
        </a:p>
      </dgm:t>
    </dgm:pt>
    <dgm:pt modelId="{E0D72050-67AC-4CA4-B887-8A98B3F36B7C}" type="pres">
      <dgm:prSet presAssocID="{10747A44-DA77-45E2-AEE0-62111AB21B38}" presName="parentLin" presStyleCnt="0"/>
      <dgm:spPr/>
    </dgm:pt>
    <dgm:pt modelId="{2127C32E-C95C-40C0-8D52-4BC2F082D050}" type="pres">
      <dgm:prSet presAssocID="{10747A44-DA77-45E2-AEE0-62111AB21B38}" presName="parentLeftMargin" presStyleLbl="node1" presStyleIdx="0" presStyleCnt="5"/>
      <dgm:spPr/>
      <dgm:t>
        <a:bodyPr/>
        <a:lstStyle/>
        <a:p>
          <a:endParaRPr lang="en-US"/>
        </a:p>
      </dgm:t>
    </dgm:pt>
    <dgm:pt modelId="{56E383F1-4E6E-4AFE-A0FF-77B4B70292D3}" type="pres">
      <dgm:prSet presAssocID="{10747A44-DA77-45E2-AEE0-62111AB21B38}" presName="parentText" presStyleLbl="node1" presStyleIdx="0" presStyleCnt="5" custScaleX="150037">
        <dgm:presLayoutVars>
          <dgm:chMax val="0"/>
          <dgm:bulletEnabled val="1"/>
        </dgm:presLayoutVars>
      </dgm:prSet>
      <dgm:spPr/>
      <dgm:t>
        <a:bodyPr/>
        <a:lstStyle/>
        <a:p>
          <a:endParaRPr lang="en-US"/>
        </a:p>
      </dgm:t>
    </dgm:pt>
    <dgm:pt modelId="{4E65F508-05EB-4434-907A-D9A215D74FCB}" type="pres">
      <dgm:prSet presAssocID="{10747A44-DA77-45E2-AEE0-62111AB21B38}" presName="negativeSpace" presStyleCnt="0"/>
      <dgm:spPr/>
    </dgm:pt>
    <dgm:pt modelId="{616F74D9-25FD-43CD-BF04-2E021132419D}" type="pres">
      <dgm:prSet presAssocID="{10747A44-DA77-45E2-AEE0-62111AB21B38}" presName="childText" presStyleLbl="conFgAcc1" presStyleIdx="0" presStyleCnt="5">
        <dgm:presLayoutVars>
          <dgm:bulletEnabled val="1"/>
        </dgm:presLayoutVars>
      </dgm:prSet>
      <dgm:spPr/>
    </dgm:pt>
    <dgm:pt modelId="{7F3CF499-1A31-4758-80AD-2221D31ADAFB}" type="pres">
      <dgm:prSet presAssocID="{34CD0E3C-F162-467C-886A-B0C9EC584004}" presName="spaceBetweenRectangles" presStyleCnt="0"/>
      <dgm:spPr/>
    </dgm:pt>
    <dgm:pt modelId="{566E13B7-3C44-42BD-9892-199B7014EE08}" type="pres">
      <dgm:prSet presAssocID="{137CAFF7-DBED-44FA-AF14-9CA692073319}" presName="parentLin" presStyleCnt="0"/>
      <dgm:spPr/>
    </dgm:pt>
    <dgm:pt modelId="{E7256F13-A6D8-48A6-8681-73D8C8BE0662}" type="pres">
      <dgm:prSet presAssocID="{137CAFF7-DBED-44FA-AF14-9CA692073319}" presName="parentLeftMargin" presStyleLbl="node1" presStyleIdx="0" presStyleCnt="5"/>
      <dgm:spPr/>
      <dgm:t>
        <a:bodyPr/>
        <a:lstStyle/>
        <a:p>
          <a:endParaRPr lang="en-US"/>
        </a:p>
      </dgm:t>
    </dgm:pt>
    <dgm:pt modelId="{91FE6E63-2C68-4629-8F96-844FAAC658CE}" type="pres">
      <dgm:prSet presAssocID="{137CAFF7-DBED-44FA-AF14-9CA692073319}" presName="parentText" presStyleLbl="node1" presStyleIdx="1" presStyleCnt="5" custScaleX="142857">
        <dgm:presLayoutVars>
          <dgm:chMax val="0"/>
          <dgm:bulletEnabled val="1"/>
        </dgm:presLayoutVars>
      </dgm:prSet>
      <dgm:spPr/>
      <dgm:t>
        <a:bodyPr/>
        <a:lstStyle/>
        <a:p>
          <a:endParaRPr lang="en-US"/>
        </a:p>
      </dgm:t>
    </dgm:pt>
    <dgm:pt modelId="{4B5DA488-3F8E-40D0-90F6-20FCA3007FEE}" type="pres">
      <dgm:prSet presAssocID="{137CAFF7-DBED-44FA-AF14-9CA692073319}" presName="negativeSpace" presStyleCnt="0"/>
      <dgm:spPr/>
    </dgm:pt>
    <dgm:pt modelId="{34CDA44B-ED2D-4B53-AEF4-A732CCC64499}" type="pres">
      <dgm:prSet presAssocID="{137CAFF7-DBED-44FA-AF14-9CA692073319}" presName="childText" presStyleLbl="conFgAcc1" presStyleIdx="1" presStyleCnt="5">
        <dgm:presLayoutVars>
          <dgm:bulletEnabled val="1"/>
        </dgm:presLayoutVars>
      </dgm:prSet>
      <dgm:spPr/>
    </dgm:pt>
    <dgm:pt modelId="{2FBEAA94-B5CF-4C44-9C43-895DA7232C40}" type="pres">
      <dgm:prSet presAssocID="{DCE2DBEA-4794-4858-997E-41BA70C80C58}" presName="spaceBetweenRectangles" presStyleCnt="0"/>
      <dgm:spPr/>
    </dgm:pt>
    <dgm:pt modelId="{FD49B2D0-DEE3-43E6-9C16-9B2F94D061A8}" type="pres">
      <dgm:prSet presAssocID="{7CD2F220-58F7-450E-9C06-99B91632EB04}" presName="parentLin" presStyleCnt="0"/>
      <dgm:spPr/>
    </dgm:pt>
    <dgm:pt modelId="{04438C06-F16A-48F7-A6C4-B345390ECED6}" type="pres">
      <dgm:prSet presAssocID="{7CD2F220-58F7-450E-9C06-99B91632EB04}" presName="parentLeftMargin" presStyleLbl="node1" presStyleIdx="1" presStyleCnt="5"/>
      <dgm:spPr/>
      <dgm:t>
        <a:bodyPr/>
        <a:lstStyle/>
        <a:p>
          <a:endParaRPr lang="en-US"/>
        </a:p>
      </dgm:t>
    </dgm:pt>
    <dgm:pt modelId="{1F907B44-E0D0-4AAA-998D-ADE353BF4941}" type="pres">
      <dgm:prSet presAssocID="{7CD2F220-58F7-450E-9C06-99B91632EB04}" presName="parentText" presStyleLbl="node1" presStyleIdx="2" presStyleCnt="5" custScaleX="142857" custLinFactNeighborX="-13512" custLinFactNeighborY="10694">
        <dgm:presLayoutVars>
          <dgm:chMax val="0"/>
          <dgm:bulletEnabled val="1"/>
        </dgm:presLayoutVars>
      </dgm:prSet>
      <dgm:spPr/>
      <dgm:t>
        <a:bodyPr/>
        <a:lstStyle/>
        <a:p>
          <a:endParaRPr lang="en-US"/>
        </a:p>
      </dgm:t>
    </dgm:pt>
    <dgm:pt modelId="{140B2EFC-C9BD-4A4A-BCFD-30B358331E44}" type="pres">
      <dgm:prSet presAssocID="{7CD2F220-58F7-450E-9C06-99B91632EB04}" presName="negativeSpace" presStyleCnt="0"/>
      <dgm:spPr/>
    </dgm:pt>
    <dgm:pt modelId="{36172D08-45B8-46C5-812B-8DB0B7D868AF}" type="pres">
      <dgm:prSet presAssocID="{7CD2F220-58F7-450E-9C06-99B91632EB04}" presName="childText" presStyleLbl="conFgAcc1" presStyleIdx="2" presStyleCnt="5">
        <dgm:presLayoutVars>
          <dgm:bulletEnabled val="1"/>
        </dgm:presLayoutVars>
      </dgm:prSet>
      <dgm:spPr/>
    </dgm:pt>
    <dgm:pt modelId="{C49F2380-0475-49AC-B5E0-62DAA6D3777E}" type="pres">
      <dgm:prSet presAssocID="{5D0CC564-1044-4866-A314-08F01607A5FE}" presName="spaceBetweenRectangles" presStyleCnt="0"/>
      <dgm:spPr/>
    </dgm:pt>
    <dgm:pt modelId="{64131D43-F9B4-4CC1-85C0-9F10E59900D5}" type="pres">
      <dgm:prSet presAssocID="{866BA7EC-A73F-456D-AFAF-1EF3D5125EA4}" presName="parentLin" presStyleCnt="0"/>
      <dgm:spPr/>
    </dgm:pt>
    <dgm:pt modelId="{52378537-29C1-4DCE-B232-F36D95D500D6}" type="pres">
      <dgm:prSet presAssocID="{866BA7EC-A73F-456D-AFAF-1EF3D5125EA4}" presName="parentLeftMargin" presStyleLbl="node1" presStyleIdx="2" presStyleCnt="5"/>
      <dgm:spPr/>
      <dgm:t>
        <a:bodyPr/>
        <a:lstStyle/>
        <a:p>
          <a:endParaRPr lang="en-US"/>
        </a:p>
      </dgm:t>
    </dgm:pt>
    <dgm:pt modelId="{812CC168-0FFB-47F1-BE57-BA3615A93531}" type="pres">
      <dgm:prSet presAssocID="{866BA7EC-A73F-456D-AFAF-1EF3D5125EA4}" presName="parentText" presStyleLbl="node1" presStyleIdx="3" presStyleCnt="5" custScaleX="142857">
        <dgm:presLayoutVars>
          <dgm:chMax val="0"/>
          <dgm:bulletEnabled val="1"/>
        </dgm:presLayoutVars>
      </dgm:prSet>
      <dgm:spPr/>
      <dgm:t>
        <a:bodyPr/>
        <a:lstStyle/>
        <a:p>
          <a:endParaRPr lang="en-US"/>
        </a:p>
      </dgm:t>
    </dgm:pt>
    <dgm:pt modelId="{F267F269-669C-4B15-95AB-684CF594F54F}" type="pres">
      <dgm:prSet presAssocID="{866BA7EC-A73F-456D-AFAF-1EF3D5125EA4}" presName="negativeSpace" presStyleCnt="0"/>
      <dgm:spPr/>
    </dgm:pt>
    <dgm:pt modelId="{959CA179-CF67-4B98-8927-BA4CFBD8CF25}" type="pres">
      <dgm:prSet presAssocID="{866BA7EC-A73F-456D-AFAF-1EF3D5125EA4}" presName="childText" presStyleLbl="conFgAcc1" presStyleIdx="3" presStyleCnt="5">
        <dgm:presLayoutVars>
          <dgm:bulletEnabled val="1"/>
        </dgm:presLayoutVars>
      </dgm:prSet>
      <dgm:spPr/>
    </dgm:pt>
    <dgm:pt modelId="{8EBBBF97-2BB7-479B-AB14-3EAC336A8455}" type="pres">
      <dgm:prSet presAssocID="{2C179544-E37F-449A-B3FA-D482937F27F1}" presName="spaceBetweenRectangles" presStyleCnt="0"/>
      <dgm:spPr/>
    </dgm:pt>
    <dgm:pt modelId="{BDCFFAC8-4B8C-4005-A20D-6687D584A4E9}" type="pres">
      <dgm:prSet presAssocID="{88C4EC7B-F0BE-4B38-9A08-CFF07CF0B6AC}" presName="parentLin" presStyleCnt="0"/>
      <dgm:spPr/>
    </dgm:pt>
    <dgm:pt modelId="{397A4902-C231-4DA7-8A97-88380141DA1C}" type="pres">
      <dgm:prSet presAssocID="{88C4EC7B-F0BE-4B38-9A08-CFF07CF0B6AC}" presName="parentLeftMargin" presStyleLbl="node1" presStyleIdx="3" presStyleCnt="5"/>
      <dgm:spPr/>
      <dgm:t>
        <a:bodyPr/>
        <a:lstStyle/>
        <a:p>
          <a:endParaRPr lang="en-US"/>
        </a:p>
      </dgm:t>
    </dgm:pt>
    <dgm:pt modelId="{EA4C7241-5BCB-4404-9F32-9A727C26FCDA}" type="pres">
      <dgm:prSet presAssocID="{88C4EC7B-F0BE-4B38-9A08-CFF07CF0B6AC}" presName="parentText" presStyleLbl="node1" presStyleIdx="4" presStyleCnt="5" custScaleX="142857">
        <dgm:presLayoutVars>
          <dgm:chMax val="0"/>
          <dgm:bulletEnabled val="1"/>
        </dgm:presLayoutVars>
      </dgm:prSet>
      <dgm:spPr/>
      <dgm:t>
        <a:bodyPr/>
        <a:lstStyle/>
        <a:p>
          <a:endParaRPr lang="en-US"/>
        </a:p>
      </dgm:t>
    </dgm:pt>
    <dgm:pt modelId="{451D71E6-A59E-438B-9BD6-9BF25DD5006C}" type="pres">
      <dgm:prSet presAssocID="{88C4EC7B-F0BE-4B38-9A08-CFF07CF0B6AC}" presName="negativeSpace" presStyleCnt="0"/>
      <dgm:spPr/>
    </dgm:pt>
    <dgm:pt modelId="{BB683182-E6FE-4F84-ACD8-1494FD22EEB7}" type="pres">
      <dgm:prSet presAssocID="{88C4EC7B-F0BE-4B38-9A08-CFF07CF0B6AC}" presName="childText" presStyleLbl="conFgAcc1" presStyleIdx="4" presStyleCnt="5">
        <dgm:presLayoutVars>
          <dgm:bulletEnabled val="1"/>
        </dgm:presLayoutVars>
      </dgm:prSet>
      <dgm:spPr/>
    </dgm:pt>
  </dgm:ptLst>
  <dgm:cxnLst>
    <dgm:cxn modelId="{51DFF666-560C-4DE2-9A2D-520724B2FA5A}" type="presOf" srcId="{7CD2F220-58F7-450E-9C06-99B91632EB04}" destId="{1F907B44-E0D0-4AAA-998D-ADE353BF4941}" srcOrd="1" destOrd="0" presId="urn:microsoft.com/office/officeart/2005/8/layout/list1"/>
    <dgm:cxn modelId="{38270C1C-6AA2-4109-9939-BAD805BC7C26}" type="presOf" srcId="{88C4EC7B-F0BE-4B38-9A08-CFF07CF0B6AC}" destId="{397A4902-C231-4DA7-8A97-88380141DA1C}" srcOrd="0" destOrd="0" presId="urn:microsoft.com/office/officeart/2005/8/layout/list1"/>
    <dgm:cxn modelId="{66611BEA-254A-435C-A7E1-ADC7001A3E32}" type="presOf" srcId="{10747A44-DA77-45E2-AEE0-62111AB21B38}" destId="{2127C32E-C95C-40C0-8D52-4BC2F082D050}" srcOrd="0" destOrd="0" presId="urn:microsoft.com/office/officeart/2005/8/layout/list1"/>
    <dgm:cxn modelId="{394229DE-7680-46D6-9C6C-75E892E864E9}" type="presOf" srcId="{866BA7EC-A73F-456D-AFAF-1EF3D5125EA4}" destId="{52378537-29C1-4DCE-B232-F36D95D500D6}" srcOrd="0" destOrd="0" presId="urn:microsoft.com/office/officeart/2005/8/layout/list1"/>
    <dgm:cxn modelId="{F9B64AF2-9D74-4ECF-A70E-E7DC2E864CB6}" type="presOf" srcId="{10747A44-DA77-45E2-AEE0-62111AB21B38}" destId="{56E383F1-4E6E-4AFE-A0FF-77B4B70292D3}" srcOrd="1" destOrd="0" presId="urn:microsoft.com/office/officeart/2005/8/layout/list1"/>
    <dgm:cxn modelId="{D6115E4D-9915-4A1B-9AD9-D1E4CB6ED796}" type="presOf" srcId="{7CD2F220-58F7-450E-9C06-99B91632EB04}" destId="{04438C06-F16A-48F7-A6C4-B345390ECED6}" srcOrd="0" destOrd="0" presId="urn:microsoft.com/office/officeart/2005/8/layout/list1"/>
    <dgm:cxn modelId="{02F3512D-1525-4164-A451-36638B8F335D}" type="presOf" srcId="{88C4EC7B-F0BE-4B38-9A08-CFF07CF0B6AC}" destId="{EA4C7241-5BCB-4404-9F32-9A727C26FCDA}" srcOrd="1" destOrd="0" presId="urn:microsoft.com/office/officeart/2005/8/layout/list1"/>
    <dgm:cxn modelId="{5DC3AB8B-2F02-4BD5-A2AA-C4829CCC9F49}" srcId="{B4967690-41C2-495C-8F85-E2447417EACA}" destId="{7CD2F220-58F7-450E-9C06-99B91632EB04}" srcOrd="2" destOrd="0" parTransId="{5E373A80-F765-41A6-BF03-E8D375F9A31F}" sibTransId="{5D0CC564-1044-4866-A314-08F01607A5FE}"/>
    <dgm:cxn modelId="{D52DF75D-68E1-4225-AD6E-B31E8927797E}" srcId="{B4967690-41C2-495C-8F85-E2447417EACA}" destId="{88C4EC7B-F0BE-4B38-9A08-CFF07CF0B6AC}" srcOrd="4" destOrd="0" parTransId="{73B56ED8-9A94-4B8F-9213-BC270DA33A7E}" sibTransId="{7DAA7CB4-1C7F-4EA4-A4CB-6E5477E7CE29}"/>
    <dgm:cxn modelId="{4898CCD9-487C-4843-9B40-3B0105E22A63}" type="presOf" srcId="{137CAFF7-DBED-44FA-AF14-9CA692073319}" destId="{91FE6E63-2C68-4629-8F96-844FAAC658CE}" srcOrd="1" destOrd="0" presId="urn:microsoft.com/office/officeart/2005/8/layout/list1"/>
    <dgm:cxn modelId="{F38DBC6D-E83F-4204-8F6E-A5D745426BDD}" srcId="{B4967690-41C2-495C-8F85-E2447417EACA}" destId="{137CAFF7-DBED-44FA-AF14-9CA692073319}" srcOrd="1" destOrd="0" parTransId="{F52F5E92-27A7-4883-BF00-6F84B5BB5AEE}" sibTransId="{DCE2DBEA-4794-4858-997E-41BA70C80C58}"/>
    <dgm:cxn modelId="{39919BEC-658B-49FF-B5C6-A0EF551A219C}" type="presOf" srcId="{B4967690-41C2-495C-8F85-E2447417EACA}" destId="{29DC83C0-015C-4674-94C7-783AA459CBA3}" srcOrd="0" destOrd="0" presId="urn:microsoft.com/office/officeart/2005/8/layout/list1"/>
    <dgm:cxn modelId="{0CE4C437-A984-4E9D-BA94-376FA55741D5}" type="presOf" srcId="{866BA7EC-A73F-456D-AFAF-1EF3D5125EA4}" destId="{812CC168-0FFB-47F1-BE57-BA3615A93531}" srcOrd="1" destOrd="0" presId="urn:microsoft.com/office/officeart/2005/8/layout/list1"/>
    <dgm:cxn modelId="{A432072A-D0C9-48A0-B801-87B5CAF07994}" srcId="{B4967690-41C2-495C-8F85-E2447417EACA}" destId="{10747A44-DA77-45E2-AEE0-62111AB21B38}" srcOrd="0" destOrd="0" parTransId="{BEB40584-175D-48A5-9DF5-A62E7B273392}" sibTransId="{34CD0E3C-F162-467C-886A-B0C9EC584004}"/>
    <dgm:cxn modelId="{16624CC7-8105-4595-B7E6-942C0CE35B6F}" srcId="{B4967690-41C2-495C-8F85-E2447417EACA}" destId="{866BA7EC-A73F-456D-AFAF-1EF3D5125EA4}" srcOrd="3" destOrd="0" parTransId="{6A75F2D6-FA67-4DA6-A26B-544575157A54}" sibTransId="{2C179544-E37F-449A-B3FA-D482937F27F1}"/>
    <dgm:cxn modelId="{1222B203-3825-4193-BD18-86EDFD60665B}" type="presOf" srcId="{137CAFF7-DBED-44FA-AF14-9CA692073319}" destId="{E7256F13-A6D8-48A6-8681-73D8C8BE0662}" srcOrd="0" destOrd="0" presId="urn:microsoft.com/office/officeart/2005/8/layout/list1"/>
    <dgm:cxn modelId="{F0A75C02-45EB-483A-B3B9-D602EA2BA90B}" type="presParOf" srcId="{29DC83C0-015C-4674-94C7-783AA459CBA3}" destId="{E0D72050-67AC-4CA4-B887-8A98B3F36B7C}" srcOrd="0" destOrd="0" presId="urn:microsoft.com/office/officeart/2005/8/layout/list1"/>
    <dgm:cxn modelId="{5A790799-8805-417A-BA48-C3CEE92822A2}" type="presParOf" srcId="{E0D72050-67AC-4CA4-B887-8A98B3F36B7C}" destId="{2127C32E-C95C-40C0-8D52-4BC2F082D050}" srcOrd="0" destOrd="0" presId="urn:microsoft.com/office/officeart/2005/8/layout/list1"/>
    <dgm:cxn modelId="{B2083419-F0A5-4496-90A0-AD424EAF873F}" type="presParOf" srcId="{E0D72050-67AC-4CA4-B887-8A98B3F36B7C}" destId="{56E383F1-4E6E-4AFE-A0FF-77B4B70292D3}" srcOrd="1" destOrd="0" presId="urn:microsoft.com/office/officeart/2005/8/layout/list1"/>
    <dgm:cxn modelId="{D261C85C-C165-442F-93E0-28286F35E7DB}" type="presParOf" srcId="{29DC83C0-015C-4674-94C7-783AA459CBA3}" destId="{4E65F508-05EB-4434-907A-D9A215D74FCB}" srcOrd="1" destOrd="0" presId="urn:microsoft.com/office/officeart/2005/8/layout/list1"/>
    <dgm:cxn modelId="{D9902DE8-041C-468E-BF11-17CD14C6ABDE}" type="presParOf" srcId="{29DC83C0-015C-4674-94C7-783AA459CBA3}" destId="{616F74D9-25FD-43CD-BF04-2E021132419D}" srcOrd="2" destOrd="0" presId="urn:microsoft.com/office/officeart/2005/8/layout/list1"/>
    <dgm:cxn modelId="{3DA0E764-7F5E-40A3-8B07-8573EB7307AD}" type="presParOf" srcId="{29DC83C0-015C-4674-94C7-783AA459CBA3}" destId="{7F3CF499-1A31-4758-80AD-2221D31ADAFB}" srcOrd="3" destOrd="0" presId="urn:microsoft.com/office/officeart/2005/8/layout/list1"/>
    <dgm:cxn modelId="{9C862ECD-8AE4-4309-8EC4-90A60AE71E25}" type="presParOf" srcId="{29DC83C0-015C-4674-94C7-783AA459CBA3}" destId="{566E13B7-3C44-42BD-9892-199B7014EE08}" srcOrd="4" destOrd="0" presId="urn:microsoft.com/office/officeart/2005/8/layout/list1"/>
    <dgm:cxn modelId="{6C58F5AF-14B2-40BD-8D30-7320DB2AE3D3}" type="presParOf" srcId="{566E13B7-3C44-42BD-9892-199B7014EE08}" destId="{E7256F13-A6D8-48A6-8681-73D8C8BE0662}" srcOrd="0" destOrd="0" presId="urn:microsoft.com/office/officeart/2005/8/layout/list1"/>
    <dgm:cxn modelId="{DC81214E-1543-4096-ABEA-8851BA595179}" type="presParOf" srcId="{566E13B7-3C44-42BD-9892-199B7014EE08}" destId="{91FE6E63-2C68-4629-8F96-844FAAC658CE}" srcOrd="1" destOrd="0" presId="urn:microsoft.com/office/officeart/2005/8/layout/list1"/>
    <dgm:cxn modelId="{C84DFE38-1BAE-46A3-BE97-B85AF4A49578}" type="presParOf" srcId="{29DC83C0-015C-4674-94C7-783AA459CBA3}" destId="{4B5DA488-3F8E-40D0-90F6-20FCA3007FEE}" srcOrd="5" destOrd="0" presId="urn:microsoft.com/office/officeart/2005/8/layout/list1"/>
    <dgm:cxn modelId="{8E379ECD-DAA9-4780-B029-127E3D49CD83}" type="presParOf" srcId="{29DC83C0-015C-4674-94C7-783AA459CBA3}" destId="{34CDA44B-ED2D-4B53-AEF4-A732CCC64499}" srcOrd="6" destOrd="0" presId="urn:microsoft.com/office/officeart/2005/8/layout/list1"/>
    <dgm:cxn modelId="{713C8B7A-44CD-45AF-95F2-8EA9648AB6FA}" type="presParOf" srcId="{29DC83C0-015C-4674-94C7-783AA459CBA3}" destId="{2FBEAA94-B5CF-4C44-9C43-895DA7232C40}" srcOrd="7" destOrd="0" presId="urn:microsoft.com/office/officeart/2005/8/layout/list1"/>
    <dgm:cxn modelId="{A629A774-F7A4-4597-B61A-239F6030FB89}" type="presParOf" srcId="{29DC83C0-015C-4674-94C7-783AA459CBA3}" destId="{FD49B2D0-DEE3-43E6-9C16-9B2F94D061A8}" srcOrd="8" destOrd="0" presId="urn:microsoft.com/office/officeart/2005/8/layout/list1"/>
    <dgm:cxn modelId="{0BDAE5E6-54EE-4911-B4C3-71D7C7E6CCCE}" type="presParOf" srcId="{FD49B2D0-DEE3-43E6-9C16-9B2F94D061A8}" destId="{04438C06-F16A-48F7-A6C4-B345390ECED6}" srcOrd="0" destOrd="0" presId="urn:microsoft.com/office/officeart/2005/8/layout/list1"/>
    <dgm:cxn modelId="{E4FB1155-A68A-46F3-9293-305BA147A5CE}" type="presParOf" srcId="{FD49B2D0-DEE3-43E6-9C16-9B2F94D061A8}" destId="{1F907B44-E0D0-4AAA-998D-ADE353BF4941}" srcOrd="1" destOrd="0" presId="urn:microsoft.com/office/officeart/2005/8/layout/list1"/>
    <dgm:cxn modelId="{DD751E3C-D69F-4BE3-8C5E-0DFEF79AD752}" type="presParOf" srcId="{29DC83C0-015C-4674-94C7-783AA459CBA3}" destId="{140B2EFC-C9BD-4A4A-BCFD-30B358331E44}" srcOrd="9" destOrd="0" presId="urn:microsoft.com/office/officeart/2005/8/layout/list1"/>
    <dgm:cxn modelId="{CC4D55C8-61AB-477E-9F6E-FAF74C955F2A}" type="presParOf" srcId="{29DC83C0-015C-4674-94C7-783AA459CBA3}" destId="{36172D08-45B8-46C5-812B-8DB0B7D868AF}" srcOrd="10" destOrd="0" presId="urn:microsoft.com/office/officeart/2005/8/layout/list1"/>
    <dgm:cxn modelId="{8F2FCCDB-0559-4683-9875-EEA3A723D2A5}" type="presParOf" srcId="{29DC83C0-015C-4674-94C7-783AA459CBA3}" destId="{C49F2380-0475-49AC-B5E0-62DAA6D3777E}" srcOrd="11" destOrd="0" presId="urn:microsoft.com/office/officeart/2005/8/layout/list1"/>
    <dgm:cxn modelId="{A2B6CBFF-AC3B-490F-9CC3-92D60263CB24}" type="presParOf" srcId="{29DC83C0-015C-4674-94C7-783AA459CBA3}" destId="{64131D43-F9B4-4CC1-85C0-9F10E59900D5}" srcOrd="12" destOrd="0" presId="urn:microsoft.com/office/officeart/2005/8/layout/list1"/>
    <dgm:cxn modelId="{90C55D81-A1E0-43D8-B3FD-D96B982B75C1}" type="presParOf" srcId="{64131D43-F9B4-4CC1-85C0-9F10E59900D5}" destId="{52378537-29C1-4DCE-B232-F36D95D500D6}" srcOrd="0" destOrd="0" presId="urn:microsoft.com/office/officeart/2005/8/layout/list1"/>
    <dgm:cxn modelId="{592FFD3D-CBCB-4A9A-912C-5A0E96CC2CB5}" type="presParOf" srcId="{64131D43-F9B4-4CC1-85C0-9F10E59900D5}" destId="{812CC168-0FFB-47F1-BE57-BA3615A93531}" srcOrd="1" destOrd="0" presId="urn:microsoft.com/office/officeart/2005/8/layout/list1"/>
    <dgm:cxn modelId="{C5ED604C-2C7C-4E49-91CF-839D84855995}" type="presParOf" srcId="{29DC83C0-015C-4674-94C7-783AA459CBA3}" destId="{F267F269-669C-4B15-95AB-684CF594F54F}" srcOrd="13" destOrd="0" presId="urn:microsoft.com/office/officeart/2005/8/layout/list1"/>
    <dgm:cxn modelId="{E8C520B0-02D5-4E12-9A07-C2C6414C9C5D}" type="presParOf" srcId="{29DC83C0-015C-4674-94C7-783AA459CBA3}" destId="{959CA179-CF67-4B98-8927-BA4CFBD8CF25}" srcOrd="14" destOrd="0" presId="urn:microsoft.com/office/officeart/2005/8/layout/list1"/>
    <dgm:cxn modelId="{FE04D60C-B08E-4EE6-8103-A5C5BE5526D1}" type="presParOf" srcId="{29DC83C0-015C-4674-94C7-783AA459CBA3}" destId="{8EBBBF97-2BB7-479B-AB14-3EAC336A8455}" srcOrd="15" destOrd="0" presId="urn:microsoft.com/office/officeart/2005/8/layout/list1"/>
    <dgm:cxn modelId="{1BBC816E-91FA-4FF9-A1C4-55FF8DA623A9}" type="presParOf" srcId="{29DC83C0-015C-4674-94C7-783AA459CBA3}" destId="{BDCFFAC8-4B8C-4005-A20D-6687D584A4E9}" srcOrd="16" destOrd="0" presId="urn:microsoft.com/office/officeart/2005/8/layout/list1"/>
    <dgm:cxn modelId="{A6E8C7D4-E24A-42EE-AFCE-349D2EB1076C}" type="presParOf" srcId="{BDCFFAC8-4B8C-4005-A20D-6687D584A4E9}" destId="{397A4902-C231-4DA7-8A97-88380141DA1C}" srcOrd="0" destOrd="0" presId="urn:microsoft.com/office/officeart/2005/8/layout/list1"/>
    <dgm:cxn modelId="{54F11F2C-54C8-47BE-9A96-90928C000BE3}" type="presParOf" srcId="{BDCFFAC8-4B8C-4005-A20D-6687D584A4E9}" destId="{EA4C7241-5BCB-4404-9F32-9A727C26FCDA}" srcOrd="1" destOrd="0" presId="urn:microsoft.com/office/officeart/2005/8/layout/list1"/>
    <dgm:cxn modelId="{07E3027F-885C-4751-BA2C-E971FEABE7BD}" type="presParOf" srcId="{29DC83C0-015C-4674-94C7-783AA459CBA3}" destId="{451D71E6-A59E-438B-9BD6-9BF25DD5006C}" srcOrd="17" destOrd="0" presId="urn:microsoft.com/office/officeart/2005/8/layout/list1"/>
    <dgm:cxn modelId="{DB370A65-D700-424F-BFDF-A1070BE4038D}" type="presParOf" srcId="{29DC83C0-015C-4674-94C7-783AA459CBA3}" destId="{BB683182-E6FE-4F84-ACD8-1494FD22EEB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9E76E9-143A-4B23-96BA-B3033A6332C0}" type="doc">
      <dgm:prSet loTypeId="urn:microsoft.com/office/officeart/2008/layout/LinedList" loCatId="list" qsTypeId="urn:microsoft.com/office/officeart/2005/8/quickstyle/simple1" qsCatId="simple" csTypeId="urn:microsoft.com/office/officeart/2005/8/colors/accent2_3" csCatId="accent2" phldr="1"/>
      <dgm:spPr/>
      <dgm:t>
        <a:bodyPr/>
        <a:lstStyle/>
        <a:p>
          <a:endParaRPr lang="en-US"/>
        </a:p>
      </dgm:t>
    </dgm:pt>
    <dgm:pt modelId="{7EF4B046-2026-4FC9-B684-8C5C13C29B83}">
      <dgm:prSet phldrT="[Text]" phldr="1"/>
      <dgm:spPr/>
      <dgm:t>
        <a:bodyPr/>
        <a:lstStyle/>
        <a:p>
          <a:endParaRPr lang="en-US"/>
        </a:p>
      </dgm:t>
    </dgm:pt>
    <dgm:pt modelId="{02622A77-71EF-483B-8FC1-DCFFF38FE93E}" type="parTrans" cxnId="{3AFEBD6F-F3B6-4CF8-9DBB-A685AC4C6AE0}">
      <dgm:prSet/>
      <dgm:spPr/>
      <dgm:t>
        <a:bodyPr/>
        <a:lstStyle/>
        <a:p>
          <a:endParaRPr lang="en-US"/>
        </a:p>
      </dgm:t>
    </dgm:pt>
    <dgm:pt modelId="{C191FB56-6A86-4DCE-8590-A124B2D1FB6F}" type="sibTrans" cxnId="{3AFEBD6F-F3B6-4CF8-9DBB-A685AC4C6AE0}">
      <dgm:prSet/>
      <dgm:spPr/>
      <dgm:t>
        <a:bodyPr/>
        <a:lstStyle/>
        <a:p>
          <a:endParaRPr lang="en-US"/>
        </a:p>
      </dgm:t>
    </dgm:pt>
    <dgm:pt modelId="{2E6B3FF7-1693-475B-97C6-642BA482F624}">
      <dgm:prSet phldrT="[Text]"/>
      <dgm:spPr/>
      <dgm:t>
        <a:bodyPr/>
        <a:lstStyle/>
        <a:p>
          <a:r>
            <a:rPr lang="en-IN" dirty="0" smtClean="0">
              <a:latin typeface="Times New Roman" pitchFamily="18" charset="0"/>
              <a:cs typeface="Times New Roman" pitchFamily="18" charset="0"/>
            </a:rPr>
            <a:t>A bus topology is multipoint. One long cable act as a backbone to link all the devices.</a:t>
          </a:r>
          <a:endParaRPr lang="en-US" dirty="0"/>
        </a:p>
      </dgm:t>
    </dgm:pt>
    <dgm:pt modelId="{1540A2DE-4E60-4984-AF91-65D9C6B70C39}" type="parTrans" cxnId="{6D3EBDF1-7E5B-4B9C-9915-BB613553D644}">
      <dgm:prSet/>
      <dgm:spPr/>
      <dgm:t>
        <a:bodyPr/>
        <a:lstStyle/>
        <a:p>
          <a:endParaRPr lang="en-US"/>
        </a:p>
      </dgm:t>
    </dgm:pt>
    <dgm:pt modelId="{E65AEAA9-D79A-4800-A8D0-FAF11040419F}" type="sibTrans" cxnId="{6D3EBDF1-7E5B-4B9C-9915-BB613553D644}">
      <dgm:prSet/>
      <dgm:spPr/>
      <dgm:t>
        <a:bodyPr/>
        <a:lstStyle/>
        <a:p>
          <a:endParaRPr lang="en-US"/>
        </a:p>
      </dgm:t>
    </dgm:pt>
    <dgm:pt modelId="{C21D3FBD-D16B-4B28-BD47-DD3B9F8F36D9}">
      <dgm:prSet phldrT="[Text]"/>
      <dgm:spPr/>
      <dgm:t>
        <a:bodyPr/>
        <a:lstStyle/>
        <a:p>
          <a:r>
            <a:rPr lang="en-IN" smtClean="0">
              <a:latin typeface="Times New Roman" pitchFamily="18" charset="0"/>
              <a:cs typeface="Times New Roman" pitchFamily="18" charset="0"/>
            </a:rPr>
            <a:t>Drop line  is the connection b/w the devices and the cable. This allows only one device to transmit at a time.</a:t>
          </a:r>
          <a:endParaRPr lang="en-US" dirty="0"/>
        </a:p>
      </dgm:t>
    </dgm:pt>
    <dgm:pt modelId="{503CDD96-0EAA-49EA-A219-C4B2438E92E3}" type="parTrans" cxnId="{CD4BFDED-BB10-4489-ABA8-8C988550556F}">
      <dgm:prSet/>
      <dgm:spPr/>
      <dgm:t>
        <a:bodyPr/>
        <a:lstStyle/>
        <a:p>
          <a:endParaRPr lang="en-US"/>
        </a:p>
      </dgm:t>
    </dgm:pt>
    <dgm:pt modelId="{4C46D388-1FA4-4EF4-925F-82534ADBC51D}" type="sibTrans" cxnId="{CD4BFDED-BB10-4489-ABA8-8C988550556F}">
      <dgm:prSet/>
      <dgm:spPr/>
      <dgm:t>
        <a:bodyPr/>
        <a:lstStyle/>
        <a:p>
          <a:endParaRPr lang="en-US"/>
        </a:p>
      </dgm:t>
    </dgm:pt>
    <dgm:pt modelId="{5237DD6D-1E38-4012-BA59-927D70E64BD0}">
      <dgm:prSet phldrT="[Text]"/>
      <dgm:spPr/>
      <dgm:t>
        <a:bodyPr/>
        <a:lstStyle/>
        <a:p>
          <a:r>
            <a:rPr lang="en-US" altLang="en-US" dirty="0" smtClean="0">
              <a:latin typeface="Times New Roman" pitchFamily="18" charset="0"/>
              <a:cs typeface="Times New Roman" pitchFamily="18" charset="0"/>
            </a:rPr>
            <a:t>In bus network, all stations are attached to a single cable.</a:t>
          </a:r>
          <a:endParaRPr lang="en-US" dirty="0"/>
        </a:p>
      </dgm:t>
    </dgm:pt>
    <dgm:pt modelId="{0A67BD9D-DD1B-491A-A3F5-BAB77763D660}" type="parTrans" cxnId="{AD03EAB3-F88A-430E-B5F4-FA85B07CDBE1}">
      <dgm:prSet/>
      <dgm:spPr/>
      <dgm:t>
        <a:bodyPr/>
        <a:lstStyle/>
        <a:p>
          <a:endParaRPr lang="en-US"/>
        </a:p>
      </dgm:t>
    </dgm:pt>
    <dgm:pt modelId="{2AF5DFBB-9F8D-4335-9A8D-A4561580074D}" type="sibTrans" cxnId="{AD03EAB3-F88A-430E-B5F4-FA85B07CDBE1}">
      <dgm:prSet/>
      <dgm:spPr/>
      <dgm:t>
        <a:bodyPr/>
        <a:lstStyle/>
        <a:p>
          <a:endParaRPr lang="en-US"/>
        </a:p>
      </dgm:t>
    </dgm:pt>
    <dgm:pt modelId="{543A525B-55A8-4565-96CE-38534FDA2C92}">
      <dgm:prSet/>
      <dgm:spPr/>
      <dgm:t>
        <a:bodyPr/>
        <a:lstStyle/>
        <a:p>
          <a:r>
            <a:rPr lang="en-US" altLang="en-US" dirty="0" smtClean="0">
              <a:latin typeface="Times New Roman" pitchFamily="18" charset="0"/>
              <a:cs typeface="Times New Roman" pitchFamily="18" charset="0"/>
            </a:rPr>
            <a:t>When a station sends a message, it is broadcast down on the cable in both directions. Terminators at the end of the cable prevent the signal from reflecting back to the sender.</a:t>
          </a:r>
          <a:endParaRPr lang="en-US" altLang="en-US" dirty="0">
            <a:latin typeface="Times New Roman" pitchFamily="18" charset="0"/>
            <a:cs typeface="Times New Roman" pitchFamily="18" charset="0"/>
          </a:endParaRPr>
        </a:p>
      </dgm:t>
    </dgm:pt>
    <dgm:pt modelId="{190D31C0-2A7C-463C-9B03-ACE26DC0C285}" type="parTrans" cxnId="{E43094A9-CEBF-4BAB-9CA8-D98E13B63046}">
      <dgm:prSet/>
      <dgm:spPr/>
      <dgm:t>
        <a:bodyPr/>
        <a:lstStyle/>
        <a:p>
          <a:endParaRPr lang="en-US"/>
        </a:p>
      </dgm:t>
    </dgm:pt>
    <dgm:pt modelId="{51F7A82F-BE6A-4031-9555-E5BA3EED10D6}" type="sibTrans" cxnId="{E43094A9-CEBF-4BAB-9CA8-D98E13B63046}">
      <dgm:prSet/>
      <dgm:spPr/>
      <dgm:t>
        <a:bodyPr/>
        <a:lstStyle/>
        <a:p>
          <a:endParaRPr lang="en-US"/>
        </a:p>
      </dgm:t>
    </dgm:pt>
    <dgm:pt modelId="{F03CB218-F419-4128-818F-301F38D0E548}">
      <dgm:prSet/>
      <dgm:spPr/>
      <dgm:t>
        <a:bodyPr/>
        <a:lstStyle/>
        <a:p>
          <a:r>
            <a:rPr lang="en-US" altLang="en-US" dirty="0" smtClean="0">
              <a:latin typeface="Times New Roman" pitchFamily="18" charset="0"/>
              <a:cs typeface="Times New Roman" pitchFamily="18" charset="0"/>
            </a:rPr>
            <a:t>All stations on the cable constantly monitor for messages meant to them. When a station detects a message meant for it, it reads the message from the cable and the other stations will ignore it. </a:t>
          </a:r>
          <a:endParaRPr lang="en-US" altLang="en-US" dirty="0">
            <a:latin typeface="Times New Roman" pitchFamily="18" charset="0"/>
            <a:cs typeface="Times New Roman" pitchFamily="18" charset="0"/>
          </a:endParaRPr>
        </a:p>
      </dgm:t>
    </dgm:pt>
    <dgm:pt modelId="{6EE7BEA5-5D99-429F-B330-ADD629613BC9}" type="parTrans" cxnId="{687D853D-118C-4011-91EF-7737CE349171}">
      <dgm:prSet/>
      <dgm:spPr/>
      <dgm:t>
        <a:bodyPr/>
        <a:lstStyle/>
        <a:p>
          <a:endParaRPr lang="en-US"/>
        </a:p>
      </dgm:t>
    </dgm:pt>
    <dgm:pt modelId="{E1FB067D-0DEF-4ACE-AC65-C4FF2FDA517E}" type="sibTrans" cxnId="{687D853D-118C-4011-91EF-7737CE349171}">
      <dgm:prSet/>
      <dgm:spPr/>
      <dgm:t>
        <a:bodyPr/>
        <a:lstStyle/>
        <a:p>
          <a:endParaRPr lang="en-US"/>
        </a:p>
      </dgm:t>
    </dgm:pt>
    <dgm:pt modelId="{DED86C1A-4582-4808-BAC7-5A8C8E4BFFD4}">
      <dgm:prSet/>
      <dgm:spPr/>
      <dgm:t>
        <a:bodyPr/>
        <a:lstStyle/>
        <a:p>
          <a:r>
            <a:rPr lang="en-US" altLang="en-US" smtClean="0">
              <a:latin typeface="Times New Roman" pitchFamily="18" charset="0"/>
              <a:cs typeface="Times New Roman" pitchFamily="18" charset="0"/>
            </a:rPr>
            <a:t>Since all stations are sharing the same cable, some form of control is needed to make sure which station will transmit when, otherwise there will be a collision.</a:t>
          </a:r>
          <a:endParaRPr lang="en-US" altLang="en-US" dirty="0">
            <a:latin typeface="Times New Roman" pitchFamily="18" charset="0"/>
            <a:cs typeface="Times New Roman" pitchFamily="18" charset="0"/>
          </a:endParaRPr>
        </a:p>
      </dgm:t>
    </dgm:pt>
    <dgm:pt modelId="{539F752F-CD99-4831-9C84-C5875F0DD711}" type="parTrans" cxnId="{1021F878-4881-4F5C-933D-D313C129D00D}">
      <dgm:prSet/>
      <dgm:spPr/>
      <dgm:t>
        <a:bodyPr/>
        <a:lstStyle/>
        <a:p>
          <a:endParaRPr lang="en-US"/>
        </a:p>
      </dgm:t>
    </dgm:pt>
    <dgm:pt modelId="{C19A8F17-23BD-442A-9817-EC0BBD5BF14F}" type="sibTrans" cxnId="{1021F878-4881-4F5C-933D-D313C129D00D}">
      <dgm:prSet/>
      <dgm:spPr/>
      <dgm:t>
        <a:bodyPr/>
        <a:lstStyle/>
        <a:p>
          <a:endParaRPr lang="en-US"/>
        </a:p>
      </dgm:t>
    </dgm:pt>
    <dgm:pt modelId="{AD99322D-287A-48E3-BDA9-F3CC30AD5D7F}">
      <dgm:prSet/>
      <dgm:spPr/>
      <dgm:t>
        <a:bodyPr/>
        <a:lstStyle/>
        <a:p>
          <a:endParaRPr lang="en-IN" dirty="0">
            <a:latin typeface="Times New Roman" pitchFamily="18" charset="0"/>
            <a:cs typeface="Times New Roman" pitchFamily="18" charset="0"/>
          </a:endParaRPr>
        </a:p>
      </dgm:t>
    </dgm:pt>
    <dgm:pt modelId="{EDBC9D47-BC00-4609-A2E5-8828E35FF18C}" type="parTrans" cxnId="{78D64D26-3724-416B-9156-4E654559BB7F}">
      <dgm:prSet/>
      <dgm:spPr/>
      <dgm:t>
        <a:bodyPr/>
        <a:lstStyle/>
        <a:p>
          <a:endParaRPr lang="en-US"/>
        </a:p>
      </dgm:t>
    </dgm:pt>
    <dgm:pt modelId="{B623FCC8-A938-4925-B3AB-8EA413118A15}" type="sibTrans" cxnId="{78D64D26-3724-416B-9156-4E654559BB7F}">
      <dgm:prSet/>
      <dgm:spPr/>
      <dgm:t>
        <a:bodyPr/>
        <a:lstStyle/>
        <a:p>
          <a:endParaRPr lang="en-US"/>
        </a:p>
      </dgm:t>
    </dgm:pt>
    <dgm:pt modelId="{5719993F-A431-485B-BE47-B0CDF458B478}" type="pres">
      <dgm:prSet presAssocID="{3D9E76E9-143A-4B23-96BA-B3033A6332C0}" presName="vert0" presStyleCnt="0">
        <dgm:presLayoutVars>
          <dgm:dir/>
          <dgm:animOne val="branch"/>
          <dgm:animLvl val="lvl"/>
        </dgm:presLayoutVars>
      </dgm:prSet>
      <dgm:spPr/>
      <dgm:t>
        <a:bodyPr/>
        <a:lstStyle/>
        <a:p>
          <a:endParaRPr lang="en-US"/>
        </a:p>
      </dgm:t>
    </dgm:pt>
    <dgm:pt modelId="{26AFFECA-899F-4CE9-9683-28405118DDE0}" type="pres">
      <dgm:prSet presAssocID="{7EF4B046-2026-4FC9-B684-8C5C13C29B83}" presName="thickLine" presStyleLbl="alignNode1" presStyleIdx="0" presStyleCnt="1"/>
      <dgm:spPr/>
    </dgm:pt>
    <dgm:pt modelId="{5494DE8E-E571-4F24-A6E8-AB429100739E}" type="pres">
      <dgm:prSet presAssocID="{7EF4B046-2026-4FC9-B684-8C5C13C29B83}" presName="horz1" presStyleCnt="0"/>
      <dgm:spPr/>
    </dgm:pt>
    <dgm:pt modelId="{8F1EA5A2-6C32-4C60-9D6E-A534D182AE45}" type="pres">
      <dgm:prSet presAssocID="{7EF4B046-2026-4FC9-B684-8C5C13C29B83}" presName="tx1" presStyleLbl="revTx" presStyleIdx="0" presStyleCnt="8"/>
      <dgm:spPr/>
      <dgm:t>
        <a:bodyPr/>
        <a:lstStyle/>
        <a:p>
          <a:endParaRPr lang="en-US"/>
        </a:p>
      </dgm:t>
    </dgm:pt>
    <dgm:pt modelId="{EC5BFA7E-7995-4EB2-AFBD-C5CD1F63FCDD}" type="pres">
      <dgm:prSet presAssocID="{7EF4B046-2026-4FC9-B684-8C5C13C29B83}" presName="vert1" presStyleCnt="0"/>
      <dgm:spPr/>
    </dgm:pt>
    <dgm:pt modelId="{7639C3CC-CA65-4CF0-A3ED-CCF590667945}" type="pres">
      <dgm:prSet presAssocID="{2E6B3FF7-1693-475B-97C6-642BA482F624}" presName="vertSpace2a" presStyleCnt="0"/>
      <dgm:spPr/>
    </dgm:pt>
    <dgm:pt modelId="{153C0EC1-BFCD-4D40-A646-6BC2A004EEE1}" type="pres">
      <dgm:prSet presAssocID="{2E6B3FF7-1693-475B-97C6-642BA482F624}" presName="horz2" presStyleCnt="0"/>
      <dgm:spPr/>
    </dgm:pt>
    <dgm:pt modelId="{7995F0D8-828C-47C2-89D3-390AC9503222}" type="pres">
      <dgm:prSet presAssocID="{2E6B3FF7-1693-475B-97C6-642BA482F624}" presName="horzSpace2" presStyleCnt="0"/>
      <dgm:spPr/>
    </dgm:pt>
    <dgm:pt modelId="{BC5C0DE5-3DC8-4110-B029-7D857BE809F3}" type="pres">
      <dgm:prSet presAssocID="{2E6B3FF7-1693-475B-97C6-642BA482F624}" presName="tx2" presStyleLbl="revTx" presStyleIdx="1" presStyleCnt="8"/>
      <dgm:spPr/>
      <dgm:t>
        <a:bodyPr/>
        <a:lstStyle/>
        <a:p>
          <a:endParaRPr lang="en-US"/>
        </a:p>
      </dgm:t>
    </dgm:pt>
    <dgm:pt modelId="{AF566913-F13C-4419-BA39-64235AE2C027}" type="pres">
      <dgm:prSet presAssocID="{2E6B3FF7-1693-475B-97C6-642BA482F624}" presName="vert2" presStyleCnt="0"/>
      <dgm:spPr/>
    </dgm:pt>
    <dgm:pt modelId="{5F6824EE-4F5D-45FE-B3F6-78EA6BC5E8C6}" type="pres">
      <dgm:prSet presAssocID="{2E6B3FF7-1693-475B-97C6-642BA482F624}" presName="thinLine2b" presStyleLbl="callout" presStyleIdx="0" presStyleCnt="7"/>
      <dgm:spPr/>
    </dgm:pt>
    <dgm:pt modelId="{BCDD05D7-1C15-4AC9-87C6-52ED24768F5C}" type="pres">
      <dgm:prSet presAssocID="{2E6B3FF7-1693-475B-97C6-642BA482F624}" presName="vertSpace2b" presStyleCnt="0"/>
      <dgm:spPr/>
    </dgm:pt>
    <dgm:pt modelId="{CC2DB6C1-E1F9-45A3-9EB9-F16A6AB84B55}" type="pres">
      <dgm:prSet presAssocID="{C21D3FBD-D16B-4B28-BD47-DD3B9F8F36D9}" presName="horz2" presStyleCnt="0"/>
      <dgm:spPr/>
    </dgm:pt>
    <dgm:pt modelId="{4B97CDE0-00AC-433D-81F4-18C79C6AE05A}" type="pres">
      <dgm:prSet presAssocID="{C21D3FBD-D16B-4B28-BD47-DD3B9F8F36D9}" presName="horzSpace2" presStyleCnt="0"/>
      <dgm:spPr/>
    </dgm:pt>
    <dgm:pt modelId="{222E5977-B345-4D88-ADEE-33B2B5E45AD6}" type="pres">
      <dgm:prSet presAssocID="{C21D3FBD-D16B-4B28-BD47-DD3B9F8F36D9}" presName="tx2" presStyleLbl="revTx" presStyleIdx="2" presStyleCnt="8"/>
      <dgm:spPr/>
      <dgm:t>
        <a:bodyPr/>
        <a:lstStyle/>
        <a:p>
          <a:endParaRPr lang="en-US"/>
        </a:p>
      </dgm:t>
    </dgm:pt>
    <dgm:pt modelId="{95756C4F-E6DE-4689-BA8C-986CEB2B452A}" type="pres">
      <dgm:prSet presAssocID="{C21D3FBD-D16B-4B28-BD47-DD3B9F8F36D9}" presName="vert2" presStyleCnt="0"/>
      <dgm:spPr/>
    </dgm:pt>
    <dgm:pt modelId="{F433A71D-0041-4266-B021-1A7B0EAFB190}" type="pres">
      <dgm:prSet presAssocID="{C21D3FBD-D16B-4B28-BD47-DD3B9F8F36D9}" presName="thinLine2b" presStyleLbl="callout" presStyleIdx="1" presStyleCnt="7"/>
      <dgm:spPr/>
    </dgm:pt>
    <dgm:pt modelId="{D9576CF4-B332-4A53-81A3-BD37128FE34B}" type="pres">
      <dgm:prSet presAssocID="{C21D3FBD-D16B-4B28-BD47-DD3B9F8F36D9}" presName="vertSpace2b" presStyleCnt="0"/>
      <dgm:spPr/>
    </dgm:pt>
    <dgm:pt modelId="{A85294A5-BEDB-48CF-9988-EA4AFCC6EEF7}" type="pres">
      <dgm:prSet presAssocID="{5237DD6D-1E38-4012-BA59-927D70E64BD0}" presName="horz2" presStyleCnt="0"/>
      <dgm:spPr/>
    </dgm:pt>
    <dgm:pt modelId="{E0B7BF5F-E462-4361-94BE-9E2469D7592F}" type="pres">
      <dgm:prSet presAssocID="{5237DD6D-1E38-4012-BA59-927D70E64BD0}" presName="horzSpace2" presStyleCnt="0"/>
      <dgm:spPr/>
    </dgm:pt>
    <dgm:pt modelId="{5006106B-0F8F-4D73-BF31-48F521599739}" type="pres">
      <dgm:prSet presAssocID="{5237DD6D-1E38-4012-BA59-927D70E64BD0}" presName="tx2" presStyleLbl="revTx" presStyleIdx="3" presStyleCnt="8"/>
      <dgm:spPr/>
      <dgm:t>
        <a:bodyPr/>
        <a:lstStyle/>
        <a:p>
          <a:endParaRPr lang="en-US"/>
        </a:p>
      </dgm:t>
    </dgm:pt>
    <dgm:pt modelId="{9330F91C-253A-43E6-983D-D651B7B8A4EF}" type="pres">
      <dgm:prSet presAssocID="{5237DD6D-1E38-4012-BA59-927D70E64BD0}" presName="vert2" presStyleCnt="0"/>
      <dgm:spPr/>
    </dgm:pt>
    <dgm:pt modelId="{2A1EBB87-142E-4311-8BEF-C9C4F7C0A25C}" type="pres">
      <dgm:prSet presAssocID="{5237DD6D-1E38-4012-BA59-927D70E64BD0}" presName="thinLine2b" presStyleLbl="callout" presStyleIdx="2" presStyleCnt="7"/>
      <dgm:spPr/>
    </dgm:pt>
    <dgm:pt modelId="{94648869-E46A-451A-985A-24D7CEF3BDD3}" type="pres">
      <dgm:prSet presAssocID="{5237DD6D-1E38-4012-BA59-927D70E64BD0}" presName="vertSpace2b" presStyleCnt="0"/>
      <dgm:spPr/>
    </dgm:pt>
    <dgm:pt modelId="{E4E3099B-2A42-4ACD-9535-59A6124802F9}" type="pres">
      <dgm:prSet presAssocID="{543A525B-55A8-4565-96CE-38534FDA2C92}" presName="horz2" presStyleCnt="0"/>
      <dgm:spPr/>
    </dgm:pt>
    <dgm:pt modelId="{489477F7-CF5E-49AE-A83B-AF6AD394ACEC}" type="pres">
      <dgm:prSet presAssocID="{543A525B-55A8-4565-96CE-38534FDA2C92}" presName="horzSpace2" presStyleCnt="0"/>
      <dgm:spPr/>
    </dgm:pt>
    <dgm:pt modelId="{5081D3EA-CC98-4D6A-B349-47CC46F17269}" type="pres">
      <dgm:prSet presAssocID="{543A525B-55A8-4565-96CE-38534FDA2C92}" presName="tx2" presStyleLbl="revTx" presStyleIdx="4" presStyleCnt="8"/>
      <dgm:spPr/>
      <dgm:t>
        <a:bodyPr/>
        <a:lstStyle/>
        <a:p>
          <a:endParaRPr lang="en-US"/>
        </a:p>
      </dgm:t>
    </dgm:pt>
    <dgm:pt modelId="{214584E9-4C8D-45E7-9954-49F27DE7F254}" type="pres">
      <dgm:prSet presAssocID="{543A525B-55A8-4565-96CE-38534FDA2C92}" presName="vert2" presStyleCnt="0"/>
      <dgm:spPr/>
    </dgm:pt>
    <dgm:pt modelId="{40FDA2BF-18B7-4ACA-8857-0068D96F27E3}" type="pres">
      <dgm:prSet presAssocID="{543A525B-55A8-4565-96CE-38534FDA2C92}" presName="thinLine2b" presStyleLbl="callout" presStyleIdx="3" presStyleCnt="7"/>
      <dgm:spPr/>
    </dgm:pt>
    <dgm:pt modelId="{82BD3BC7-48C7-45E2-A25D-42EE63E6A3A8}" type="pres">
      <dgm:prSet presAssocID="{543A525B-55A8-4565-96CE-38534FDA2C92}" presName="vertSpace2b" presStyleCnt="0"/>
      <dgm:spPr/>
    </dgm:pt>
    <dgm:pt modelId="{E4E7EA26-1897-4741-9F42-BB5AF923AB1D}" type="pres">
      <dgm:prSet presAssocID="{F03CB218-F419-4128-818F-301F38D0E548}" presName="horz2" presStyleCnt="0"/>
      <dgm:spPr/>
    </dgm:pt>
    <dgm:pt modelId="{E9967492-7B85-4646-97AE-2AF96BFB1B55}" type="pres">
      <dgm:prSet presAssocID="{F03CB218-F419-4128-818F-301F38D0E548}" presName="horzSpace2" presStyleCnt="0"/>
      <dgm:spPr/>
    </dgm:pt>
    <dgm:pt modelId="{45691C35-BAB6-48B0-AAB0-6D877937DABE}" type="pres">
      <dgm:prSet presAssocID="{F03CB218-F419-4128-818F-301F38D0E548}" presName="tx2" presStyleLbl="revTx" presStyleIdx="5" presStyleCnt="8"/>
      <dgm:spPr/>
      <dgm:t>
        <a:bodyPr/>
        <a:lstStyle/>
        <a:p>
          <a:endParaRPr lang="en-US"/>
        </a:p>
      </dgm:t>
    </dgm:pt>
    <dgm:pt modelId="{92C947E7-DC75-4F33-9B8C-B2E7A72CC6C1}" type="pres">
      <dgm:prSet presAssocID="{F03CB218-F419-4128-818F-301F38D0E548}" presName="vert2" presStyleCnt="0"/>
      <dgm:spPr/>
    </dgm:pt>
    <dgm:pt modelId="{C1C94250-A33F-4EBA-BBFC-321022243C5D}" type="pres">
      <dgm:prSet presAssocID="{F03CB218-F419-4128-818F-301F38D0E548}" presName="thinLine2b" presStyleLbl="callout" presStyleIdx="4" presStyleCnt="7"/>
      <dgm:spPr/>
    </dgm:pt>
    <dgm:pt modelId="{C90C0E1D-7359-4BA0-969C-D0E10C33A931}" type="pres">
      <dgm:prSet presAssocID="{F03CB218-F419-4128-818F-301F38D0E548}" presName="vertSpace2b" presStyleCnt="0"/>
      <dgm:spPr/>
    </dgm:pt>
    <dgm:pt modelId="{95A0ACC4-DCA9-4EC1-B181-115A98E075FA}" type="pres">
      <dgm:prSet presAssocID="{DED86C1A-4582-4808-BAC7-5A8C8E4BFFD4}" presName="horz2" presStyleCnt="0"/>
      <dgm:spPr/>
    </dgm:pt>
    <dgm:pt modelId="{1653A699-8681-4C62-BFFB-A1E0E7417980}" type="pres">
      <dgm:prSet presAssocID="{DED86C1A-4582-4808-BAC7-5A8C8E4BFFD4}" presName="horzSpace2" presStyleCnt="0"/>
      <dgm:spPr/>
    </dgm:pt>
    <dgm:pt modelId="{6CCF438F-811E-4082-86C2-2D1691565559}" type="pres">
      <dgm:prSet presAssocID="{DED86C1A-4582-4808-BAC7-5A8C8E4BFFD4}" presName="tx2" presStyleLbl="revTx" presStyleIdx="6" presStyleCnt="8"/>
      <dgm:spPr/>
      <dgm:t>
        <a:bodyPr/>
        <a:lstStyle/>
        <a:p>
          <a:endParaRPr lang="en-US"/>
        </a:p>
      </dgm:t>
    </dgm:pt>
    <dgm:pt modelId="{C7564A33-170C-4FF4-B140-FACD078CC4A7}" type="pres">
      <dgm:prSet presAssocID="{DED86C1A-4582-4808-BAC7-5A8C8E4BFFD4}" presName="vert2" presStyleCnt="0"/>
      <dgm:spPr/>
    </dgm:pt>
    <dgm:pt modelId="{4F0257B2-FEA9-4A16-89FB-A7D0A30BDD54}" type="pres">
      <dgm:prSet presAssocID="{DED86C1A-4582-4808-BAC7-5A8C8E4BFFD4}" presName="thinLine2b" presStyleLbl="callout" presStyleIdx="5" presStyleCnt="7"/>
      <dgm:spPr/>
    </dgm:pt>
    <dgm:pt modelId="{DC3DC376-9BE0-4D4E-A476-D45543A5F5DD}" type="pres">
      <dgm:prSet presAssocID="{DED86C1A-4582-4808-BAC7-5A8C8E4BFFD4}" presName="vertSpace2b" presStyleCnt="0"/>
      <dgm:spPr/>
    </dgm:pt>
    <dgm:pt modelId="{5C50CFF2-6501-4334-8286-368F09A6F8F5}" type="pres">
      <dgm:prSet presAssocID="{AD99322D-287A-48E3-BDA9-F3CC30AD5D7F}" presName="horz2" presStyleCnt="0"/>
      <dgm:spPr/>
    </dgm:pt>
    <dgm:pt modelId="{07BDC0E3-C742-4C05-94C0-376B65EBB4F5}" type="pres">
      <dgm:prSet presAssocID="{AD99322D-287A-48E3-BDA9-F3CC30AD5D7F}" presName="horzSpace2" presStyleCnt="0"/>
      <dgm:spPr/>
    </dgm:pt>
    <dgm:pt modelId="{B8FB0FBB-650F-4943-9EA9-BE912B02F2F3}" type="pres">
      <dgm:prSet presAssocID="{AD99322D-287A-48E3-BDA9-F3CC30AD5D7F}" presName="tx2" presStyleLbl="revTx" presStyleIdx="7" presStyleCnt="8"/>
      <dgm:spPr/>
      <dgm:t>
        <a:bodyPr/>
        <a:lstStyle/>
        <a:p>
          <a:endParaRPr lang="en-US"/>
        </a:p>
      </dgm:t>
    </dgm:pt>
    <dgm:pt modelId="{EB23AC12-EBAD-4992-B910-A3DD531347AD}" type="pres">
      <dgm:prSet presAssocID="{AD99322D-287A-48E3-BDA9-F3CC30AD5D7F}" presName="vert2" presStyleCnt="0"/>
      <dgm:spPr/>
    </dgm:pt>
    <dgm:pt modelId="{7D0E638F-A7B5-4C67-88DF-E6EC3BE3EF3C}" type="pres">
      <dgm:prSet presAssocID="{AD99322D-287A-48E3-BDA9-F3CC30AD5D7F}" presName="thinLine2b" presStyleLbl="callout" presStyleIdx="6" presStyleCnt="7"/>
      <dgm:spPr/>
    </dgm:pt>
    <dgm:pt modelId="{23F2DBC8-6773-44E5-A8A5-52FFC227A92E}" type="pres">
      <dgm:prSet presAssocID="{AD99322D-287A-48E3-BDA9-F3CC30AD5D7F}" presName="vertSpace2b" presStyleCnt="0"/>
      <dgm:spPr/>
    </dgm:pt>
  </dgm:ptLst>
  <dgm:cxnLst>
    <dgm:cxn modelId="{E58B3675-52EC-4B26-8CC3-6D68A3F07B64}" type="presOf" srcId="{2E6B3FF7-1693-475B-97C6-642BA482F624}" destId="{BC5C0DE5-3DC8-4110-B029-7D857BE809F3}" srcOrd="0" destOrd="0" presId="urn:microsoft.com/office/officeart/2008/layout/LinedList"/>
    <dgm:cxn modelId="{1021F878-4881-4F5C-933D-D313C129D00D}" srcId="{7EF4B046-2026-4FC9-B684-8C5C13C29B83}" destId="{DED86C1A-4582-4808-BAC7-5A8C8E4BFFD4}" srcOrd="5" destOrd="0" parTransId="{539F752F-CD99-4831-9C84-C5875F0DD711}" sibTransId="{C19A8F17-23BD-442A-9817-EC0BBD5BF14F}"/>
    <dgm:cxn modelId="{AD03EAB3-F88A-430E-B5F4-FA85B07CDBE1}" srcId="{7EF4B046-2026-4FC9-B684-8C5C13C29B83}" destId="{5237DD6D-1E38-4012-BA59-927D70E64BD0}" srcOrd="2" destOrd="0" parTransId="{0A67BD9D-DD1B-491A-A3F5-BAB77763D660}" sibTransId="{2AF5DFBB-9F8D-4335-9A8D-A4561580074D}"/>
    <dgm:cxn modelId="{3FF6BE16-F642-49FB-8657-DEE9F85648C3}" type="presOf" srcId="{543A525B-55A8-4565-96CE-38534FDA2C92}" destId="{5081D3EA-CC98-4D6A-B349-47CC46F17269}" srcOrd="0" destOrd="0" presId="urn:microsoft.com/office/officeart/2008/layout/LinedList"/>
    <dgm:cxn modelId="{CD4BFDED-BB10-4489-ABA8-8C988550556F}" srcId="{7EF4B046-2026-4FC9-B684-8C5C13C29B83}" destId="{C21D3FBD-D16B-4B28-BD47-DD3B9F8F36D9}" srcOrd="1" destOrd="0" parTransId="{503CDD96-0EAA-49EA-A219-C4B2438E92E3}" sibTransId="{4C46D388-1FA4-4EF4-925F-82534ADBC51D}"/>
    <dgm:cxn modelId="{687D853D-118C-4011-91EF-7737CE349171}" srcId="{7EF4B046-2026-4FC9-B684-8C5C13C29B83}" destId="{F03CB218-F419-4128-818F-301F38D0E548}" srcOrd="4" destOrd="0" parTransId="{6EE7BEA5-5D99-429F-B330-ADD629613BC9}" sibTransId="{E1FB067D-0DEF-4ACE-AC65-C4FF2FDA517E}"/>
    <dgm:cxn modelId="{48CEC5FB-08A0-4508-BE6A-CED66ED290AA}" type="presOf" srcId="{DED86C1A-4582-4808-BAC7-5A8C8E4BFFD4}" destId="{6CCF438F-811E-4082-86C2-2D1691565559}" srcOrd="0" destOrd="0" presId="urn:microsoft.com/office/officeart/2008/layout/LinedList"/>
    <dgm:cxn modelId="{6D3EBDF1-7E5B-4B9C-9915-BB613553D644}" srcId="{7EF4B046-2026-4FC9-B684-8C5C13C29B83}" destId="{2E6B3FF7-1693-475B-97C6-642BA482F624}" srcOrd="0" destOrd="0" parTransId="{1540A2DE-4E60-4984-AF91-65D9C6B70C39}" sibTransId="{E65AEAA9-D79A-4800-A8D0-FAF11040419F}"/>
    <dgm:cxn modelId="{1B48D334-BBF2-46A7-952B-CF1030BEC6D7}" type="presOf" srcId="{5237DD6D-1E38-4012-BA59-927D70E64BD0}" destId="{5006106B-0F8F-4D73-BF31-48F521599739}" srcOrd="0" destOrd="0" presId="urn:microsoft.com/office/officeart/2008/layout/LinedList"/>
    <dgm:cxn modelId="{3AFEBD6F-F3B6-4CF8-9DBB-A685AC4C6AE0}" srcId="{3D9E76E9-143A-4B23-96BA-B3033A6332C0}" destId="{7EF4B046-2026-4FC9-B684-8C5C13C29B83}" srcOrd="0" destOrd="0" parTransId="{02622A77-71EF-483B-8FC1-DCFFF38FE93E}" sibTransId="{C191FB56-6A86-4DCE-8590-A124B2D1FB6F}"/>
    <dgm:cxn modelId="{B5DB28D2-AFD3-4867-AC65-02D66DF8ACCC}" type="presOf" srcId="{AD99322D-287A-48E3-BDA9-F3CC30AD5D7F}" destId="{B8FB0FBB-650F-4943-9EA9-BE912B02F2F3}" srcOrd="0" destOrd="0" presId="urn:microsoft.com/office/officeart/2008/layout/LinedList"/>
    <dgm:cxn modelId="{6DD94305-A5B5-451F-A2F8-6E09D9960E06}" type="presOf" srcId="{7EF4B046-2026-4FC9-B684-8C5C13C29B83}" destId="{8F1EA5A2-6C32-4C60-9D6E-A534D182AE45}" srcOrd="0" destOrd="0" presId="urn:microsoft.com/office/officeart/2008/layout/LinedList"/>
    <dgm:cxn modelId="{5C164FEC-70B3-4DB1-9F61-F836B3CD6A5B}" type="presOf" srcId="{F03CB218-F419-4128-818F-301F38D0E548}" destId="{45691C35-BAB6-48B0-AAB0-6D877937DABE}" srcOrd="0" destOrd="0" presId="urn:microsoft.com/office/officeart/2008/layout/LinedList"/>
    <dgm:cxn modelId="{E43094A9-CEBF-4BAB-9CA8-D98E13B63046}" srcId="{7EF4B046-2026-4FC9-B684-8C5C13C29B83}" destId="{543A525B-55A8-4565-96CE-38534FDA2C92}" srcOrd="3" destOrd="0" parTransId="{190D31C0-2A7C-463C-9B03-ACE26DC0C285}" sibTransId="{51F7A82F-BE6A-4031-9555-E5BA3EED10D6}"/>
    <dgm:cxn modelId="{A551EB2F-6245-414A-97F6-DFBBA880A20E}" type="presOf" srcId="{C21D3FBD-D16B-4B28-BD47-DD3B9F8F36D9}" destId="{222E5977-B345-4D88-ADEE-33B2B5E45AD6}" srcOrd="0" destOrd="0" presId="urn:microsoft.com/office/officeart/2008/layout/LinedList"/>
    <dgm:cxn modelId="{78D64D26-3724-416B-9156-4E654559BB7F}" srcId="{7EF4B046-2026-4FC9-B684-8C5C13C29B83}" destId="{AD99322D-287A-48E3-BDA9-F3CC30AD5D7F}" srcOrd="6" destOrd="0" parTransId="{EDBC9D47-BC00-4609-A2E5-8828E35FF18C}" sibTransId="{B623FCC8-A938-4925-B3AB-8EA413118A15}"/>
    <dgm:cxn modelId="{05225930-7CAC-4B11-A885-E5E2D4C5BC48}" type="presOf" srcId="{3D9E76E9-143A-4B23-96BA-B3033A6332C0}" destId="{5719993F-A431-485B-BE47-B0CDF458B478}" srcOrd="0" destOrd="0" presId="urn:microsoft.com/office/officeart/2008/layout/LinedList"/>
    <dgm:cxn modelId="{22532D4E-5B56-48C6-8D1E-D3FC1E96C49A}" type="presParOf" srcId="{5719993F-A431-485B-BE47-B0CDF458B478}" destId="{26AFFECA-899F-4CE9-9683-28405118DDE0}" srcOrd="0" destOrd="0" presId="urn:microsoft.com/office/officeart/2008/layout/LinedList"/>
    <dgm:cxn modelId="{633799D7-28A5-4D47-8683-C02CDD7185D8}" type="presParOf" srcId="{5719993F-A431-485B-BE47-B0CDF458B478}" destId="{5494DE8E-E571-4F24-A6E8-AB429100739E}" srcOrd="1" destOrd="0" presId="urn:microsoft.com/office/officeart/2008/layout/LinedList"/>
    <dgm:cxn modelId="{75EEAE7B-3D64-4DB9-898D-10538A622D66}" type="presParOf" srcId="{5494DE8E-E571-4F24-A6E8-AB429100739E}" destId="{8F1EA5A2-6C32-4C60-9D6E-A534D182AE45}" srcOrd="0" destOrd="0" presId="urn:microsoft.com/office/officeart/2008/layout/LinedList"/>
    <dgm:cxn modelId="{F0A54A90-CE8E-47FF-8D2C-76E6A75ADB52}" type="presParOf" srcId="{5494DE8E-E571-4F24-A6E8-AB429100739E}" destId="{EC5BFA7E-7995-4EB2-AFBD-C5CD1F63FCDD}" srcOrd="1" destOrd="0" presId="urn:microsoft.com/office/officeart/2008/layout/LinedList"/>
    <dgm:cxn modelId="{4D7C4713-C7F4-482D-98FC-1C91AB0426F0}" type="presParOf" srcId="{EC5BFA7E-7995-4EB2-AFBD-C5CD1F63FCDD}" destId="{7639C3CC-CA65-4CF0-A3ED-CCF590667945}" srcOrd="0" destOrd="0" presId="urn:microsoft.com/office/officeart/2008/layout/LinedList"/>
    <dgm:cxn modelId="{1A1AF591-664A-4352-ACF2-7CB8254AD606}" type="presParOf" srcId="{EC5BFA7E-7995-4EB2-AFBD-C5CD1F63FCDD}" destId="{153C0EC1-BFCD-4D40-A646-6BC2A004EEE1}" srcOrd="1" destOrd="0" presId="urn:microsoft.com/office/officeart/2008/layout/LinedList"/>
    <dgm:cxn modelId="{7FFD30FC-5D72-416D-AE90-9BB277F3D776}" type="presParOf" srcId="{153C0EC1-BFCD-4D40-A646-6BC2A004EEE1}" destId="{7995F0D8-828C-47C2-89D3-390AC9503222}" srcOrd="0" destOrd="0" presId="urn:microsoft.com/office/officeart/2008/layout/LinedList"/>
    <dgm:cxn modelId="{3C5BF83D-0FB8-4408-B95C-CCFC4635522C}" type="presParOf" srcId="{153C0EC1-BFCD-4D40-A646-6BC2A004EEE1}" destId="{BC5C0DE5-3DC8-4110-B029-7D857BE809F3}" srcOrd="1" destOrd="0" presId="urn:microsoft.com/office/officeart/2008/layout/LinedList"/>
    <dgm:cxn modelId="{7C0043BC-BD76-46F5-A872-49E675379132}" type="presParOf" srcId="{153C0EC1-BFCD-4D40-A646-6BC2A004EEE1}" destId="{AF566913-F13C-4419-BA39-64235AE2C027}" srcOrd="2" destOrd="0" presId="urn:microsoft.com/office/officeart/2008/layout/LinedList"/>
    <dgm:cxn modelId="{C21992D5-F8A8-465F-A787-B44159AB1220}" type="presParOf" srcId="{EC5BFA7E-7995-4EB2-AFBD-C5CD1F63FCDD}" destId="{5F6824EE-4F5D-45FE-B3F6-78EA6BC5E8C6}" srcOrd="2" destOrd="0" presId="urn:microsoft.com/office/officeart/2008/layout/LinedList"/>
    <dgm:cxn modelId="{27D369FA-08CB-44AC-AD3D-63382554EF45}" type="presParOf" srcId="{EC5BFA7E-7995-4EB2-AFBD-C5CD1F63FCDD}" destId="{BCDD05D7-1C15-4AC9-87C6-52ED24768F5C}" srcOrd="3" destOrd="0" presId="urn:microsoft.com/office/officeart/2008/layout/LinedList"/>
    <dgm:cxn modelId="{1988DFD3-01A3-43FF-8346-F7088B9F9223}" type="presParOf" srcId="{EC5BFA7E-7995-4EB2-AFBD-C5CD1F63FCDD}" destId="{CC2DB6C1-E1F9-45A3-9EB9-F16A6AB84B55}" srcOrd="4" destOrd="0" presId="urn:microsoft.com/office/officeart/2008/layout/LinedList"/>
    <dgm:cxn modelId="{952CD443-DE4E-4DD1-9BA4-35F4DA11A5FA}" type="presParOf" srcId="{CC2DB6C1-E1F9-45A3-9EB9-F16A6AB84B55}" destId="{4B97CDE0-00AC-433D-81F4-18C79C6AE05A}" srcOrd="0" destOrd="0" presId="urn:microsoft.com/office/officeart/2008/layout/LinedList"/>
    <dgm:cxn modelId="{938BA911-09C4-4FB8-831C-780775ABC280}" type="presParOf" srcId="{CC2DB6C1-E1F9-45A3-9EB9-F16A6AB84B55}" destId="{222E5977-B345-4D88-ADEE-33B2B5E45AD6}" srcOrd="1" destOrd="0" presId="urn:microsoft.com/office/officeart/2008/layout/LinedList"/>
    <dgm:cxn modelId="{FE8CD5C5-5F57-4C51-89AE-BCAAD82473C1}" type="presParOf" srcId="{CC2DB6C1-E1F9-45A3-9EB9-F16A6AB84B55}" destId="{95756C4F-E6DE-4689-BA8C-986CEB2B452A}" srcOrd="2" destOrd="0" presId="urn:microsoft.com/office/officeart/2008/layout/LinedList"/>
    <dgm:cxn modelId="{C0995E1F-EA3A-43E8-9CCC-4BAE795A4073}" type="presParOf" srcId="{EC5BFA7E-7995-4EB2-AFBD-C5CD1F63FCDD}" destId="{F433A71D-0041-4266-B021-1A7B0EAFB190}" srcOrd="5" destOrd="0" presId="urn:microsoft.com/office/officeart/2008/layout/LinedList"/>
    <dgm:cxn modelId="{6BDE972C-6A06-4FDA-88D5-805735BD823F}" type="presParOf" srcId="{EC5BFA7E-7995-4EB2-AFBD-C5CD1F63FCDD}" destId="{D9576CF4-B332-4A53-81A3-BD37128FE34B}" srcOrd="6" destOrd="0" presId="urn:microsoft.com/office/officeart/2008/layout/LinedList"/>
    <dgm:cxn modelId="{45DD8DDF-4139-4390-8C6E-36D03F6BE3E3}" type="presParOf" srcId="{EC5BFA7E-7995-4EB2-AFBD-C5CD1F63FCDD}" destId="{A85294A5-BEDB-48CF-9988-EA4AFCC6EEF7}" srcOrd="7" destOrd="0" presId="urn:microsoft.com/office/officeart/2008/layout/LinedList"/>
    <dgm:cxn modelId="{050B3ABA-25B7-4803-9BFC-465654ADF0E0}" type="presParOf" srcId="{A85294A5-BEDB-48CF-9988-EA4AFCC6EEF7}" destId="{E0B7BF5F-E462-4361-94BE-9E2469D7592F}" srcOrd="0" destOrd="0" presId="urn:microsoft.com/office/officeart/2008/layout/LinedList"/>
    <dgm:cxn modelId="{55422511-9AB4-48BD-823C-B9EDD37791C4}" type="presParOf" srcId="{A85294A5-BEDB-48CF-9988-EA4AFCC6EEF7}" destId="{5006106B-0F8F-4D73-BF31-48F521599739}" srcOrd="1" destOrd="0" presId="urn:microsoft.com/office/officeart/2008/layout/LinedList"/>
    <dgm:cxn modelId="{585AB49F-572E-4574-AA1C-D010916BA8C6}" type="presParOf" srcId="{A85294A5-BEDB-48CF-9988-EA4AFCC6EEF7}" destId="{9330F91C-253A-43E6-983D-D651B7B8A4EF}" srcOrd="2" destOrd="0" presId="urn:microsoft.com/office/officeart/2008/layout/LinedList"/>
    <dgm:cxn modelId="{EC7C9799-4C4C-4D67-91AA-005FF1FD5841}" type="presParOf" srcId="{EC5BFA7E-7995-4EB2-AFBD-C5CD1F63FCDD}" destId="{2A1EBB87-142E-4311-8BEF-C9C4F7C0A25C}" srcOrd="8" destOrd="0" presId="urn:microsoft.com/office/officeart/2008/layout/LinedList"/>
    <dgm:cxn modelId="{868374EF-588B-4CC4-87E1-F3AE72DB4C92}" type="presParOf" srcId="{EC5BFA7E-7995-4EB2-AFBD-C5CD1F63FCDD}" destId="{94648869-E46A-451A-985A-24D7CEF3BDD3}" srcOrd="9" destOrd="0" presId="urn:microsoft.com/office/officeart/2008/layout/LinedList"/>
    <dgm:cxn modelId="{A87E00B7-3C35-4542-B99B-71D883FFB1DD}" type="presParOf" srcId="{EC5BFA7E-7995-4EB2-AFBD-C5CD1F63FCDD}" destId="{E4E3099B-2A42-4ACD-9535-59A6124802F9}" srcOrd="10" destOrd="0" presId="urn:microsoft.com/office/officeart/2008/layout/LinedList"/>
    <dgm:cxn modelId="{2E2725AA-7FDA-4342-A6BA-27CCA7C40A74}" type="presParOf" srcId="{E4E3099B-2A42-4ACD-9535-59A6124802F9}" destId="{489477F7-CF5E-49AE-A83B-AF6AD394ACEC}" srcOrd="0" destOrd="0" presId="urn:microsoft.com/office/officeart/2008/layout/LinedList"/>
    <dgm:cxn modelId="{6466CFFE-B7CB-4A78-B2C3-DC133765BD34}" type="presParOf" srcId="{E4E3099B-2A42-4ACD-9535-59A6124802F9}" destId="{5081D3EA-CC98-4D6A-B349-47CC46F17269}" srcOrd="1" destOrd="0" presId="urn:microsoft.com/office/officeart/2008/layout/LinedList"/>
    <dgm:cxn modelId="{1A7401F8-A001-4226-B4C1-E387C710E0E7}" type="presParOf" srcId="{E4E3099B-2A42-4ACD-9535-59A6124802F9}" destId="{214584E9-4C8D-45E7-9954-49F27DE7F254}" srcOrd="2" destOrd="0" presId="urn:microsoft.com/office/officeart/2008/layout/LinedList"/>
    <dgm:cxn modelId="{4358404C-8194-4E82-A437-A3002897561E}" type="presParOf" srcId="{EC5BFA7E-7995-4EB2-AFBD-C5CD1F63FCDD}" destId="{40FDA2BF-18B7-4ACA-8857-0068D96F27E3}" srcOrd="11" destOrd="0" presId="urn:microsoft.com/office/officeart/2008/layout/LinedList"/>
    <dgm:cxn modelId="{0327AFC1-05EF-4E6F-BA15-BD7AC7E2ED3F}" type="presParOf" srcId="{EC5BFA7E-7995-4EB2-AFBD-C5CD1F63FCDD}" destId="{82BD3BC7-48C7-45E2-A25D-42EE63E6A3A8}" srcOrd="12" destOrd="0" presId="urn:microsoft.com/office/officeart/2008/layout/LinedList"/>
    <dgm:cxn modelId="{FD2C854F-EBEC-42A4-B08A-1AA08FE843E4}" type="presParOf" srcId="{EC5BFA7E-7995-4EB2-AFBD-C5CD1F63FCDD}" destId="{E4E7EA26-1897-4741-9F42-BB5AF923AB1D}" srcOrd="13" destOrd="0" presId="urn:microsoft.com/office/officeart/2008/layout/LinedList"/>
    <dgm:cxn modelId="{C4D3991B-E967-4BDB-9DE1-786C1E53B2C2}" type="presParOf" srcId="{E4E7EA26-1897-4741-9F42-BB5AF923AB1D}" destId="{E9967492-7B85-4646-97AE-2AF96BFB1B55}" srcOrd="0" destOrd="0" presId="urn:microsoft.com/office/officeart/2008/layout/LinedList"/>
    <dgm:cxn modelId="{DAB7F909-C2D3-4FFC-BC01-B09ED54AFBDC}" type="presParOf" srcId="{E4E7EA26-1897-4741-9F42-BB5AF923AB1D}" destId="{45691C35-BAB6-48B0-AAB0-6D877937DABE}" srcOrd="1" destOrd="0" presId="urn:microsoft.com/office/officeart/2008/layout/LinedList"/>
    <dgm:cxn modelId="{E2969416-241B-4D1F-8CE8-DB0AF0329D11}" type="presParOf" srcId="{E4E7EA26-1897-4741-9F42-BB5AF923AB1D}" destId="{92C947E7-DC75-4F33-9B8C-B2E7A72CC6C1}" srcOrd="2" destOrd="0" presId="urn:microsoft.com/office/officeart/2008/layout/LinedList"/>
    <dgm:cxn modelId="{2CFAC5EA-A821-4868-95F9-13EAC96ACB27}" type="presParOf" srcId="{EC5BFA7E-7995-4EB2-AFBD-C5CD1F63FCDD}" destId="{C1C94250-A33F-4EBA-BBFC-321022243C5D}" srcOrd="14" destOrd="0" presId="urn:microsoft.com/office/officeart/2008/layout/LinedList"/>
    <dgm:cxn modelId="{D5095E1C-BC97-438C-8F80-BC75234BBC6A}" type="presParOf" srcId="{EC5BFA7E-7995-4EB2-AFBD-C5CD1F63FCDD}" destId="{C90C0E1D-7359-4BA0-969C-D0E10C33A931}" srcOrd="15" destOrd="0" presId="urn:microsoft.com/office/officeart/2008/layout/LinedList"/>
    <dgm:cxn modelId="{B8C3FE64-2568-459A-83CE-FAAACF9451AF}" type="presParOf" srcId="{EC5BFA7E-7995-4EB2-AFBD-C5CD1F63FCDD}" destId="{95A0ACC4-DCA9-4EC1-B181-115A98E075FA}" srcOrd="16" destOrd="0" presId="urn:microsoft.com/office/officeart/2008/layout/LinedList"/>
    <dgm:cxn modelId="{57ADE46C-543D-4FCC-94B6-E8366DA9D147}" type="presParOf" srcId="{95A0ACC4-DCA9-4EC1-B181-115A98E075FA}" destId="{1653A699-8681-4C62-BFFB-A1E0E7417980}" srcOrd="0" destOrd="0" presId="urn:microsoft.com/office/officeart/2008/layout/LinedList"/>
    <dgm:cxn modelId="{6DB44AC3-E81E-490A-836C-DF1F0E12690D}" type="presParOf" srcId="{95A0ACC4-DCA9-4EC1-B181-115A98E075FA}" destId="{6CCF438F-811E-4082-86C2-2D1691565559}" srcOrd="1" destOrd="0" presId="urn:microsoft.com/office/officeart/2008/layout/LinedList"/>
    <dgm:cxn modelId="{6C924657-D8AC-4286-8409-34E1C7E892D9}" type="presParOf" srcId="{95A0ACC4-DCA9-4EC1-B181-115A98E075FA}" destId="{C7564A33-170C-4FF4-B140-FACD078CC4A7}" srcOrd="2" destOrd="0" presId="urn:microsoft.com/office/officeart/2008/layout/LinedList"/>
    <dgm:cxn modelId="{862095F9-E46C-4AA4-9DA6-4184E54858A3}" type="presParOf" srcId="{EC5BFA7E-7995-4EB2-AFBD-C5CD1F63FCDD}" destId="{4F0257B2-FEA9-4A16-89FB-A7D0A30BDD54}" srcOrd="17" destOrd="0" presId="urn:microsoft.com/office/officeart/2008/layout/LinedList"/>
    <dgm:cxn modelId="{DE906224-3DDB-4B32-9F95-A29B48D6AC15}" type="presParOf" srcId="{EC5BFA7E-7995-4EB2-AFBD-C5CD1F63FCDD}" destId="{DC3DC376-9BE0-4D4E-A476-D45543A5F5DD}" srcOrd="18" destOrd="0" presId="urn:microsoft.com/office/officeart/2008/layout/LinedList"/>
    <dgm:cxn modelId="{2D0E8AFC-CEFA-4BE2-826B-55CA17F62625}" type="presParOf" srcId="{EC5BFA7E-7995-4EB2-AFBD-C5CD1F63FCDD}" destId="{5C50CFF2-6501-4334-8286-368F09A6F8F5}" srcOrd="19" destOrd="0" presId="urn:microsoft.com/office/officeart/2008/layout/LinedList"/>
    <dgm:cxn modelId="{36285BA4-A83E-4CB8-A61D-5E5091A64004}" type="presParOf" srcId="{5C50CFF2-6501-4334-8286-368F09A6F8F5}" destId="{07BDC0E3-C742-4C05-94C0-376B65EBB4F5}" srcOrd="0" destOrd="0" presId="urn:microsoft.com/office/officeart/2008/layout/LinedList"/>
    <dgm:cxn modelId="{3841633D-B792-4AD4-938A-C690C2ECAE62}" type="presParOf" srcId="{5C50CFF2-6501-4334-8286-368F09A6F8F5}" destId="{B8FB0FBB-650F-4943-9EA9-BE912B02F2F3}" srcOrd="1" destOrd="0" presId="urn:microsoft.com/office/officeart/2008/layout/LinedList"/>
    <dgm:cxn modelId="{C7B247D7-8E4F-4A13-BCEE-6A9723D42A35}" type="presParOf" srcId="{5C50CFF2-6501-4334-8286-368F09A6F8F5}" destId="{EB23AC12-EBAD-4992-B910-A3DD531347AD}" srcOrd="2" destOrd="0" presId="urn:microsoft.com/office/officeart/2008/layout/LinedList"/>
    <dgm:cxn modelId="{D9766DC6-3E5F-4012-B582-94EAC4D625F9}" type="presParOf" srcId="{EC5BFA7E-7995-4EB2-AFBD-C5CD1F63FCDD}" destId="{7D0E638F-A7B5-4C67-88DF-E6EC3BE3EF3C}" srcOrd="20" destOrd="0" presId="urn:microsoft.com/office/officeart/2008/layout/LinedList"/>
    <dgm:cxn modelId="{9A25A181-81F5-4FFF-82D0-0A4E6685E31D}" type="presParOf" srcId="{EC5BFA7E-7995-4EB2-AFBD-C5CD1F63FCDD}" destId="{23F2DBC8-6773-44E5-A8A5-52FFC227A92E}"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E92AB19-8510-4D6B-A999-90F9A372E3A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2E89DDA-15FA-49E0-BBB9-44785D83BF9D}">
      <dgm:prSet phldrT="[Text]" phldr="1"/>
      <dgm:spPr>
        <a:blipFill rotWithShape="0">
          <a:blip xmlns:r="http://schemas.openxmlformats.org/officeDocument/2006/relationships" r:embed="rId1"/>
          <a:stretch>
            <a:fillRect/>
          </a:stretch>
        </a:blipFill>
      </dgm:spPr>
      <dgm:t>
        <a:bodyPr/>
        <a:lstStyle/>
        <a:p>
          <a:endParaRPr lang="en-US" dirty="0"/>
        </a:p>
      </dgm:t>
    </dgm:pt>
    <dgm:pt modelId="{AFFB4ED9-59DE-4899-AD56-00E8FB66737F}" type="parTrans" cxnId="{55040FD3-B7B8-4819-B6BF-649C3886EBED}">
      <dgm:prSet/>
      <dgm:spPr/>
      <dgm:t>
        <a:bodyPr/>
        <a:lstStyle/>
        <a:p>
          <a:endParaRPr lang="en-US"/>
        </a:p>
      </dgm:t>
    </dgm:pt>
    <dgm:pt modelId="{7555B053-FDB7-43C6-96F2-75BD3C442B6C}" type="sibTrans" cxnId="{55040FD3-B7B8-4819-B6BF-649C3886EBED}">
      <dgm:prSet/>
      <dgm:spPr/>
      <dgm:t>
        <a:bodyPr/>
        <a:lstStyle/>
        <a:p>
          <a:endParaRPr lang="en-US"/>
        </a:p>
      </dgm:t>
    </dgm:pt>
    <dgm:pt modelId="{FF8E38D9-C435-4B11-8940-5F7C35A45156}">
      <dgm:prSet phldrT="[Text]"/>
      <dgm:spPr/>
      <dgm:t>
        <a:bodyPr/>
        <a:lstStyle/>
        <a:p>
          <a:r>
            <a:rPr lang="en-IN" dirty="0" smtClean="0">
              <a:latin typeface="Times New Roman" pitchFamily="18" charset="0"/>
              <a:cs typeface="Times New Roman" pitchFamily="18" charset="0"/>
            </a:rPr>
            <a:t>each device has a dedicated connection with two devices on either side.</a:t>
          </a:r>
          <a:endParaRPr lang="en-US" dirty="0"/>
        </a:p>
      </dgm:t>
    </dgm:pt>
    <dgm:pt modelId="{3219FE90-11EE-4BA9-9A2A-D58CC1DDA2B6}" type="parTrans" cxnId="{E53D4475-D688-40BD-9BBD-A06CE709EAFC}">
      <dgm:prSet/>
      <dgm:spPr/>
      <dgm:t>
        <a:bodyPr/>
        <a:lstStyle/>
        <a:p>
          <a:endParaRPr lang="en-US"/>
        </a:p>
      </dgm:t>
    </dgm:pt>
    <dgm:pt modelId="{418DE9F9-8973-4BCB-B5BE-ADF34A70B86A}" type="sibTrans" cxnId="{E53D4475-D688-40BD-9BBD-A06CE709EAFC}">
      <dgm:prSet/>
      <dgm:spPr/>
      <dgm:t>
        <a:bodyPr/>
        <a:lstStyle/>
        <a:p>
          <a:endParaRPr lang="en-US"/>
        </a:p>
      </dgm:t>
    </dgm:pt>
    <dgm:pt modelId="{0A1836C4-276D-474E-9DE8-ABBADC60F63D}">
      <dgm:prSet phldrT="[Text]"/>
      <dgm:spPr/>
      <dgm:t>
        <a:bodyPr/>
        <a:lstStyle/>
        <a:p>
          <a:r>
            <a:rPr lang="en-IN" dirty="0" smtClean="0">
              <a:latin typeface="Times New Roman" pitchFamily="18" charset="0"/>
              <a:cs typeface="Times New Roman" pitchFamily="18" charset="0"/>
            </a:rPr>
            <a:t>The signal is passed in one direction from device to device until it reaches the destination and each device have </a:t>
          </a:r>
          <a:r>
            <a:rPr lang="en-IN" dirty="0" smtClean="0">
              <a:solidFill>
                <a:srgbClr val="FF0000"/>
              </a:solidFill>
              <a:latin typeface="Times New Roman" pitchFamily="18" charset="0"/>
              <a:cs typeface="Times New Roman" pitchFamily="18" charset="0"/>
            </a:rPr>
            <a:t>repeater</a:t>
          </a:r>
          <a:r>
            <a:rPr lang="en-IN" dirty="0" smtClean="0">
              <a:latin typeface="Times New Roman" pitchFamily="18" charset="0"/>
              <a:cs typeface="Times New Roman" pitchFamily="18" charset="0"/>
            </a:rPr>
            <a:t>. </a:t>
          </a:r>
          <a:endParaRPr lang="en-US" dirty="0"/>
        </a:p>
      </dgm:t>
    </dgm:pt>
    <dgm:pt modelId="{3FF36196-D008-4D25-B367-3C11199C7A77}" type="parTrans" cxnId="{8E73A260-342E-4147-97C8-2F29CFA714B4}">
      <dgm:prSet/>
      <dgm:spPr/>
      <dgm:t>
        <a:bodyPr/>
        <a:lstStyle/>
        <a:p>
          <a:endParaRPr lang="en-US"/>
        </a:p>
      </dgm:t>
    </dgm:pt>
    <dgm:pt modelId="{CA8B29E4-D13A-4FF6-8ACD-FC491B05DB24}" type="sibTrans" cxnId="{8E73A260-342E-4147-97C8-2F29CFA714B4}">
      <dgm:prSet/>
      <dgm:spPr/>
      <dgm:t>
        <a:bodyPr/>
        <a:lstStyle/>
        <a:p>
          <a:endParaRPr lang="en-US"/>
        </a:p>
      </dgm:t>
    </dgm:pt>
    <dgm:pt modelId="{47473D32-0F96-46DF-9654-1198AE231AB0}">
      <dgm:prSet phldrT="[Text]"/>
      <dgm:spPr/>
      <dgm:t>
        <a:bodyPr/>
        <a:lstStyle/>
        <a:p>
          <a:r>
            <a:rPr lang="en-IN" dirty="0" smtClean="0">
              <a:latin typeface="Times New Roman" pitchFamily="18" charset="0"/>
              <a:cs typeface="Times New Roman" pitchFamily="18" charset="0"/>
            </a:rPr>
            <a:t>When one device received signals instead of intended another device, its repeater then </a:t>
          </a:r>
          <a:r>
            <a:rPr lang="en-IN" dirty="0" smtClean="0">
              <a:solidFill>
                <a:srgbClr val="FF0000"/>
              </a:solidFill>
              <a:latin typeface="Times New Roman" pitchFamily="18" charset="0"/>
              <a:cs typeface="Times New Roman" pitchFamily="18" charset="0"/>
            </a:rPr>
            <a:t>regenerates</a:t>
          </a:r>
          <a:r>
            <a:rPr lang="en-IN" dirty="0" smtClean="0">
              <a:latin typeface="Times New Roman" pitchFamily="18" charset="0"/>
              <a:cs typeface="Times New Roman" pitchFamily="18" charset="0"/>
            </a:rPr>
            <a:t> the data and passes them </a:t>
          </a:r>
          <a:endParaRPr lang="en-US" dirty="0"/>
        </a:p>
      </dgm:t>
    </dgm:pt>
    <dgm:pt modelId="{C12656E3-3F93-4543-B7ED-137E0FE34A2A}" type="parTrans" cxnId="{C0527713-4BC5-455D-9096-EAE22E7116FD}">
      <dgm:prSet/>
      <dgm:spPr/>
      <dgm:t>
        <a:bodyPr/>
        <a:lstStyle/>
        <a:p>
          <a:endParaRPr lang="en-US"/>
        </a:p>
      </dgm:t>
    </dgm:pt>
    <dgm:pt modelId="{246B3A47-8704-4C87-9EDD-ECD7C815CD70}" type="sibTrans" cxnId="{C0527713-4BC5-455D-9096-EAE22E7116FD}">
      <dgm:prSet/>
      <dgm:spPr/>
      <dgm:t>
        <a:bodyPr/>
        <a:lstStyle/>
        <a:p>
          <a:endParaRPr lang="en-US"/>
        </a:p>
      </dgm:t>
    </dgm:pt>
    <dgm:pt modelId="{573B0C1F-9920-419E-9C45-9DD75122047B}">
      <dgm:prSet phldrT="[Text]"/>
      <dgm:spPr/>
      <dgm:t>
        <a:bodyPr/>
        <a:lstStyle/>
        <a:p>
          <a:r>
            <a:rPr lang="en-IN" smtClean="0">
              <a:latin typeface="Times New Roman" pitchFamily="18" charset="0"/>
              <a:cs typeface="Times New Roman" pitchFamily="18" charset="0"/>
            </a:rPr>
            <a:t>To add or delete a device requires changing only two connections.</a:t>
          </a:r>
          <a:endParaRPr lang="en-US" dirty="0"/>
        </a:p>
      </dgm:t>
    </dgm:pt>
    <dgm:pt modelId="{8313363A-F86E-4DC3-935E-C41E8F3FE065}" type="parTrans" cxnId="{0EFC046B-7562-4B7E-868F-B5B094C20539}">
      <dgm:prSet/>
      <dgm:spPr/>
      <dgm:t>
        <a:bodyPr/>
        <a:lstStyle/>
        <a:p>
          <a:endParaRPr lang="en-US"/>
        </a:p>
      </dgm:t>
    </dgm:pt>
    <dgm:pt modelId="{26DB1C5F-E4EC-4E00-9542-C6F0E92B9C89}" type="sibTrans" cxnId="{0EFC046B-7562-4B7E-868F-B5B094C20539}">
      <dgm:prSet/>
      <dgm:spPr/>
      <dgm:t>
        <a:bodyPr/>
        <a:lstStyle/>
        <a:p>
          <a:endParaRPr lang="en-US"/>
        </a:p>
      </dgm:t>
    </dgm:pt>
    <dgm:pt modelId="{B1AAAC3D-D4D0-4A3C-BED4-76FDB48349A7}" type="pres">
      <dgm:prSet presAssocID="{EE92AB19-8510-4D6B-A999-90F9A372E3A0}" presName="vert0" presStyleCnt="0">
        <dgm:presLayoutVars>
          <dgm:dir/>
          <dgm:animOne val="branch"/>
          <dgm:animLvl val="lvl"/>
        </dgm:presLayoutVars>
      </dgm:prSet>
      <dgm:spPr/>
      <dgm:t>
        <a:bodyPr/>
        <a:lstStyle/>
        <a:p>
          <a:endParaRPr lang="en-US"/>
        </a:p>
      </dgm:t>
    </dgm:pt>
    <dgm:pt modelId="{0AF64BF3-5AA1-463D-AEBC-9D0C2F0B3C23}" type="pres">
      <dgm:prSet presAssocID="{72E89DDA-15FA-49E0-BBB9-44785D83BF9D}" presName="thickLine" presStyleLbl="alignNode1" presStyleIdx="0" presStyleCnt="1"/>
      <dgm:spPr/>
    </dgm:pt>
    <dgm:pt modelId="{6E8067F5-2B55-4611-969F-0FFA2FB5BD4A}" type="pres">
      <dgm:prSet presAssocID="{72E89DDA-15FA-49E0-BBB9-44785D83BF9D}" presName="horz1" presStyleCnt="0"/>
      <dgm:spPr/>
    </dgm:pt>
    <dgm:pt modelId="{3A69DE73-8822-496F-A621-EA997F7E01E0}" type="pres">
      <dgm:prSet presAssocID="{72E89DDA-15FA-49E0-BBB9-44785D83BF9D}" presName="tx1" presStyleLbl="revTx" presStyleIdx="0" presStyleCnt="5" custScaleX="195915" custScaleY="64571" custLinFactNeighborX="939" custLinFactNeighborY="1372"/>
      <dgm:spPr/>
      <dgm:t>
        <a:bodyPr/>
        <a:lstStyle/>
        <a:p>
          <a:endParaRPr lang="en-US"/>
        </a:p>
      </dgm:t>
    </dgm:pt>
    <dgm:pt modelId="{95093A01-D577-4890-989E-C0A3DD2D39AE}" type="pres">
      <dgm:prSet presAssocID="{72E89DDA-15FA-49E0-BBB9-44785D83BF9D}" presName="vert1" presStyleCnt="0"/>
      <dgm:spPr/>
    </dgm:pt>
    <dgm:pt modelId="{78BF89DD-7262-4A00-8E9C-75C9F5907ED8}" type="pres">
      <dgm:prSet presAssocID="{FF8E38D9-C435-4B11-8940-5F7C35A45156}" presName="vertSpace2a" presStyleCnt="0"/>
      <dgm:spPr/>
    </dgm:pt>
    <dgm:pt modelId="{18ED7A94-AEE4-4044-BF2C-193816D0BDF8}" type="pres">
      <dgm:prSet presAssocID="{FF8E38D9-C435-4B11-8940-5F7C35A45156}" presName="horz2" presStyleCnt="0"/>
      <dgm:spPr/>
    </dgm:pt>
    <dgm:pt modelId="{6A76F70B-13C9-4D67-B15E-16DFFFF47950}" type="pres">
      <dgm:prSet presAssocID="{FF8E38D9-C435-4B11-8940-5F7C35A45156}" presName="horzSpace2" presStyleCnt="0"/>
      <dgm:spPr/>
    </dgm:pt>
    <dgm:pt modelId="{1F6E200F-EF16-4920-A184-9F07A0EDACE3}" type="pres">
      <dgm:prSet presAssocID="{FF8E38D9-C435-4B11-8940-5F7C35A45156}" presName="tx2" presStyleLbl="revTx" presStyleIdx="1" presStyleCnt="5"/>
      <dgm:spPr/>
      <dgm:t>
        <a:bodyPr/>
        <a:lstStyle/>
        <a:p>
          <a:endParaRPr lang="en-US"/>
        </a:p>
      </dgm:t>
    </dgm:pt>
    <dgm:pt modelId="{A2839FF9-D227-4DB1-8F31-9317082CB089}" type="pres">
      <dgm:prSet presAssocID="{FF8E38D9-C435-4B11-8940-5F7C35A45156}" presName="vert2" presStyleCnt="0"/>
      <dgm:spPr/>
    </dgm:pt>
    <dgm:pt modelId="{7BF9AB57-8BBF-413C-AB7A-D9B388EBBE93}" type="pres">
      <dgm:prSet presAssocID="{FF8E38D9-C435-4B11-8940-5F7C35A45156}" presName="thinLine2b" presStyleLbl="callout" presStyleIdx="0" presStyleCnt="4"/>
      <dgm:spPr/>
    </dgm:pt>
    <dgm:pt modelId="{4A7BF160-1914-4835-BCDC-E47497EE64C5}" type="pres">
      <dgm:prSet presAssocID="{FF8E38D9-C435-4B11-8940-5F7C35A45156}" presName="vertSpace2b" presStyleCnt="0"/>
      <dgm:spPr/>
    </dgm:pt>
    <dgm:pt modelId="{33A94C8A-DE6D-4EA8-B7B0-06040F90C0DA}" type="pres">
      <dgm:prSet presAssocID="{0A1836C4-276D-474E-9DE8-ABBADC60F63D}" presName="horz2" presStyleCnt="0"/>
      <dgm:spPr/>
    </dgm:pt>
    <dgm:pt modelId="{D640D42A-A092-4CFF-927F-6AFFC360E35E}" type="pres">
      <dgm:prSet presAssocID="{0A1836C4-276D-474E-9DE8-ABBADC60F63D}" presName="horzSpace2" presStyleCnt="0"/>
      <dgm:spPr/>
    </dgm:pt>
    <dgm:pt modelId="{2A645053-603A-4407-8E5F-6E7A755314BB}" type="pres">
      <dgm:prSet presAssocID="{0A1836C4-276D-474E-9DE8-ABBADC60F63D}" presName="tx2" presStyleLbl="revTx" presStyleIdx="2" presStyleCnt="5"/>
      <dgm:spPr/>
      <dgm:t>
        <a:bodyPr/>
        <a:lstStyle/>
        <a:p>
          <a:endParaRPr lang="en-US"/>
        </a:p>
      </dgm:t>
    </dgm:pt>
    <dgm:pt modelId="{C06BBB62-60D1-4603-8FFC-912E871EEED7}" type="pres">
      <dgm:prSet presAssocID="{0A1836C4-276D-474E-9DE8-ABBADC60F63D}" presName="vert2" presStyleCnt="0"/>
      <dgm:spPr/>
    </dgm:pt>
    <dgm:pt modelId="{982EF23C-98A4-4578-B05D-3A79EAF4A26F}" type="pres">
      <dgm:prSet presAssocID="{0A1836C4-276D-474E-9DE8-ABBADC60F63D}" presName="thinLine2b" presStyleLbl="callout" presStyleIdx="1" presStyleCnt="4"/>
      <dgm:spPr/>
    </dgm:pt>
    <dgm:pt modelId="{4285D71E-7EDC-4A1A-AD43-C6994827D67B}" type="pres">
      <dgm:prSet presAssocID="{0A1836C4-276D-474E-9DE8-ABBADC60F63D}" presName="vertSpace2b" presStyleCnt="0"/>
      <dgm:spPr/>
    </dgm:pt>
    <dgm:pt modelId="{B8223826-95F4-4C4C-904B-2F2C7CCAF91E}" type="pres">
      <dgm:prSet presAssocID="{47473D32-0F96-46DF-9654-1198AE231AB0}" presName="horz2" presStyleCnt="0"/>
      <dgm:spPr/>
    </dgm:pt>
    <dgm:pt modelId="{3C395850-A0BB-4C5F-B570-FCA0933793F9}" type="pres">
      <dgm:prSet presAssocID="{47473D32-0F96-46DF-9654-1198AE231AB0}" presName="horzSpace2" presStyleCnt="0"/>
      <dgm:spPr/>
    </dgm:pt>
    <dgm:pt modelId="{901D93A3-ADD3-4446-A269-A02046CDE7AE}" type="pres">
      <dgm:prSet presAssocID="{47473D32-0F96-46DF-9654-1198AE231AB0}" presName="tx2" presStyleLbl="revTx" presStyleIdx="3" presStyleCnt="5"/>
      <dgm:spPr/>
      <dgm:t>
        <a:bodyPr/>
        <a:lstStyle/>
        <a:p>
          <a:endParaRPr lang="en-US"/>
        </a:p>
      </dgm:t>
    </dgm:pt>
    <dgm:pt modelId="{DA95BA98-CEC3-432A-AF8A-647B118C7A34}" type="pres">
      <dgm:prSet presAssocID="{47473D32-0F96-46DF-9654-1198AE231AB0}" presName="vert2" presStyleCnt="0"/>
      <dgm:spPr/>
    </dgm:pt>
    <dgm:pt modelId="{0848056C-9096-4407-BE50-083BFC83953A}" type="pres">
      <dgm:prSet presAssocID="{47473D32-0F96-46DF-9654-1198AE231AB0}" presName="thinLine2b" presStyleLbl="callout" presStyleIdx="2" presStyleCnt="4"/>
      <dgm:spPr/>
    </dgm:pt>
    <dgm:pt modelId="{7B7090FD-F2E6-4E43-997E-E0184DC1E900}" type="pres">
      <dgm:prSet presAssocID="{47473D32-0F96-46DF-9654-1198AE231AB0}" presName="vertSpace2b" presStyleCnt="0"/>
      <dgm:spPr/>
    </dgm:pt>
    <dgm:pt modelId="{D3EAF361-F1BC-4D99-802E-0504C2E290E0}" type="pres">
      <dgm:prSet presAssocID="{573B0C1F-9920-419E-9C45-9DD75122047B}" presName="horz2" presStyleCnt="0"/>
      <dgm:spPr/>
    </dgm:pt>
    <dgm:pt modelId="{822CD4BC-9741-4C20-BBE1-62E5F5BB939D}" type="pres">
      <dgm:prSet presAssocID="{573B0C1F-9920-419E-9C45-9DD75122047B}" presName="horzSpace2" presStyleCnt="0"/>
      <dgm:spPr/>
    </dgm:pt>
    <dgm:pt modelId="{31F1ACBD-70A3-4C07-BC93-1C8B38D58D9A}" type="pres">
      <dgm:prSet presAssocID="{573B0C1F-9920-419E-9C45-9DD75122047B}" presName="tx2" presStyleLbl="revTx" presStyleIdx="4" presStyleCnt="5"/>
      <dgm:spPr/>
      <dgm:t>
        <a:bodyPr/>
        <a:lstStyle/>
        <a:p>
          <a:endParaRPr lang="en-US"/>
        </a:p>
      </dgm:t>
    </dgm:pt>
    <dgm:pt modelId="{D21BA249-541E-4BB0-9F2E-102E65C4885B}" type="pres">
      <dgm:prSet presAssocID="{573B0C1F-9920-419E-9C45-9DD75122047B}" presName="vert2" presStyleCnt="0"/>
      <dgm:spPr/>
    </dgm:pt>
    <dgm:pt modelId="{245793AE-F17C-43CD-9210-023EA2E40296}" type="pres">
      <dgm:prSet presAssocID="{573B0C1F-9920-419E-9C45-9DD75122047B}" presName="thinLine2b" presStyleLbl="callout" presStyleIdx="3" presStyleCnt="4"/>
      <dgm:spPr/>
    </dgm:pt>
    <dgm:pt modelId="{892E0296-B636-4829-918C-DA3C7503191B}" type="pres">
      <dgm:prSet presAssocID="{573B0C1F-9920-419E-9C45-9DD75122047B}" presName="vertSpace2b" presStyleCnt="0"/>
      <dgm:spPr/>
    </dgm:pt>
  </dgm:ptLst>
  <dgm:cxnLst>
    <dgm:cxn modelId="{E53D4475-D688-40BD-9BBD-A06CE709EAFC}" srcId="{72E89DDA-15FA-49E0-BBB9-44785D83BF9D}" destId="{FF8E38D9-C435-4B11-8940-5F7C35A45156}" srcOrd="0" destOrd="0" parTransId="{3219FE90-11EE-4BA9-9A2A-D58CC1DDA2B6}" sibTransId="{418DE9F9-8973-4BCB-B5BE-ADF34A70B86A}"/>
    <dgm:cxn modelId="{BF2C25EE-261F-4811-B182-0268D23F7364}" type="presOf" srcId="{47473D32-0F96-46DF-9654-1198AE231AB0}" destId="{901D93A3-ADD3-4446-A269-A02046CDE7AE}" srcOrd="0" destOrd="0" presId="urn:microsoft.com/office/officeart/2008/layout/LinedList"/>
    <dgm:cxn modelId="{BA147985-EA75-4C46-91AC-01C3524951A5}" type="presOf" srcId="{EE92AB19-8510-4D6B-A999-90F9A372E3A0}" destId="{B1AAAC3D-D4D0-4A3C-BED4-76FDB48349A7}" srcOrd="0" destOrd="0" presId="urn:microsoft.com/office/officeart/2008/layout/LinedList"/>
    <dgm:cxn modelId="{0EFC046B-7562-4B7E-868F-B5B094C20539}" srcId="{72E89DDA-15FA-49E0-BBB9-44785D83BF9D}" destId="{573B0C1F-9920-419E-9C45-9DD75122047B}" srcOrd="3" destOrd="0" parTransId="{8313363A-F86E-4DC3-935E-C41E8F3FE065}" sibTransId="{26DB1C5F-E4EC-4E00-9542-C6F0E92B9C89}"/>
    <dgm:cxn modelId="{C3323ACC-7B3A-4BE3-B86B-75547B825D48}" type="presOf" srcId="{0A1836C4-276D-474E-9DE8-ABBADC60F63D}" destId="{2A645053-603A-4407-8E5F-6E7A755314BB}" srcOrd="0" destOrd="0" presId="urn:microsoft.com/office/officeart/2008/layout/LinedList"/>
    <dgm:cxn modelId="{55040FD3-B7B8-4819-B6BF-649C3886EBED}" srcId="{EE92AB19-8510-4D6B-A999-90F9A372E3A0}" destId="{72E89DDA-15FA-49E0-BBB9-44785D83BF9D}" srcOrd="0" destOrd="0" parTransId="{AFFB4ED9-59DE-4899-AD56-00E8FB66737F}" sibTransId="{7555B053-FDB7-43C6-96F2-75BD3C442B6C}"/>
    <dgm:cxn modelId="{8E73A260-342E-4147-97C8-2F29CFA714B4}" srcId="{72E89DDA-15FA-49E0-BBB9-44785D83BF9D}" destId="{0A1836C4-276D-474E-9DE8-ABBADC60F63D}" srcOrd="1" destOrd="0" parTransId="{3FF36196-D008-4D25-B367-3C11199C7A77}" sibTransId="{CA8B29E4-D13A-4FF6-8ACD-FC491B05DB24}"/>
    <dgm:cxn modelId="{C0527713-4BC5-455D-9096-EAE22E7116FD}" srcId="{72E89DDA-15FA-49E0-BBB9-44785D83BF9D}" destId="{47473D32-0F96-46DF-9654-1198AE231AB0}" srcOrd="2" destOrd="0" parTransId="{C12656E3-3F93-4543-B7ED-137E0FE34A2A}" sibTransId="{246B3A47-8704-4C87-9EDD-ECD7C815CD70}"/>
    <dgm:cxn modelId="{025BBFFD-E9D5-4E95-AE00-D6FCF65FA8C8}" type="presOf" srcId="{FF8E38D9-C435-4B11-8940-5F7C35A45156}" destId="{1F6E200F-EF16-4920-A184-9F07A0EDACE3}" srcOrd="0" destOrd="0" presId="urn:microsoft.com/office/officeart/2008/layout/LinedList"/>
    <dgm:cxn modelId="{06B43D35-91FA-4479-BD86-FC3C2CF74E4F}" type="presOf" srcId="{72E89DDA-15FA-49E0-BBB9-44785D83BF9D}" destId="{3A69DE73-8822-496F-A621-EA997F7E01E0}" srcOrd="0" destOrd="0" presId="urn:microsoft.com/office/officeart/2008/layout/LinedList"/>
    <dgm:cxn modelId="{68869D5B-814C-4561-AEE5-AD7558A13408}" type="presOf" srcId="{573B0C1F-9920-419E-9C45-9DD75122047B}" destId="{31F1ACBD-70A3-4C07-BC93-1C8B38D58D9A}" srcOrd="0" destOrd="0" presId="urn:microsoft.com/office/officeart/2008/layout/LinedList"/>
    <dgm:cxn modelId="{00ACD10C-C5AA-4117-851F-EA55BB3BE7FB}" type="presParOf" srcId="{B1AAAC3D-D4D0-4A3C-BED4-76FDB48349A7}" destId="{0AF64BF3-5AA1-463D-AEBC-9D0C2F0B3C23}" srcOrd="0" destOrd="0" presId="urn:microsoft.com/office/officeart/2008/layout/LinedList"/>
    <dgm:cxn modelId="{7B2CF4FF-24D1-4B10-80BA-171E344159C8}" type="presParOf" srcId="{B1AAAC3D-D4D0-4A3C-BED4-76FDB48349A7}" destId="{6E8067F5-2B55-4611-969F-0FFA2FB5BD4A}" srcOrd="1" destOrd="0" presId="urn:microsoft.com/office/officeart/2008/layout/LinedList"/>
    <dgm:cxn modelId="{6FD8A33F-0079-4F5B-B397-A88305565AB0}" type="presParOf" srcId="{6E8067F5-2B55-4611-969F-0FFA2FB5BD4A}" destId="{3A69DE73-8822-496F-A621-EA997F7E01E0}" srcOrd="0" destOrd="0" presId="urn:microsoft.com/office/officeart/2008/layout/LinedList"/>
    <dgm:cxn modelId="{14BF4E14-08F6-4EF2-858C-D585B8988D22}" type="presParOf" srcId="{6E8067F5-2B55-4611-969F-0FFA2FB5BD4A}" destId="{95093A01-D577-4890-989E-C0A3DD2D39AE}" srcOrd="1" destOrd="0" presId="urn:microsoft.com/office/officeart/2008/layout/LinedList"/>
    <dgm:cxn modelId="{F478C395-BCFB-44F3-A500-4BACF61829D2}" type="presParOf" srcId="{95093A01-D577-4890-989E-C0A3DD2D39AE}" destId="{78BF89DD-7262-4A00-8E9C-75C9F5907ED8}" srcOrd="0" destOrd="0" presId="urn:microsoft.com/office/officeart/2008/layout/LinedList"/>
    <dgm:cxn modelId="{44409746-7937-4D5E-8F4D-32B04D7F5292}" type="presParOf" srcId="{95093A01-D577-4890-989E-C0A3DD2D39AE}" destId="{18ED7A94-AEE4-4044-BF2C-193816D0BDF8}" srcOrd="1" destOrd="0" presId="urn:microsoft.com/office/officeart/2008/layout/LinedList"/>
    <dgm:cxn modelId="{E73DAF03-1052-414C-85F9-AE1B0E58A74A}" type="presParOf" srcId="{18ED7A94-AEE4-4044-BF2C-193816D0BDF8}" destId="{6A76F70B-13C9-4D67-B15E-16DFFFF47950}" srcOrd="0" destOrd="0" presId="urn:microsoft.com/office/officeart/2008/layout/LinedList"/>
    <dgm:cxn modelId="{93351AE4-9442-4BEE-A3F6-33DEC52B6E83}" type="presParOf" srcId="{18ED7A94-AEE4-4044-BF2C-193816D0BDF8}" destId="{1F6E200F-EF16-4920-A184-9F07A0EDACE3}" srcOrd="1" destOrd="0" presId="urn:microsoft.com/office/officeart/2008/layout/LinedList"/>
    <dgm:cxn modelId="{6B99F489-9BCD-4AEC-A73F-AF46939E15AE}" type="presParOf" srcId="{18ED7A94-AEE4-4044-BF2C-193816D0BDF8}" destId="{A2839FF9-D227-4DB1-8F31-9317082CB089}" srcOrd="2" destOrd="0" presId="urn:microsoft.com/office/officeart/2008/layout/LinedList"/>
    <dgm:cxn modelId="{B6FFF11E-0ECE-47CE-B4AF-FC65330AD1FF}" type="presParOf" srcId="{95093A01-D577-4890-989E-C0A3DD2D39AE}" destId="{7BF9AB57-8BBF-413C-AB7A-D9B388EBBE93}" srcOrd="2" destOrd="0" presId="urn:microsoft.com/office/officeart/2008/layout/LinedList"/>
    <dgm:cxn modelId="{364B6F72-3BBB-4614-838D-9DBB65AEF2DA}" type="presParOf" srcId="{95093A01-D577-4890-989E-C0A3DD2D39AE}" destId="{4A7BF160-1914-4835-BCDC-E47497EE64C5}" srcOrd="3" destOrd="0" presId="urn:microsoft.com/office/officeart/2008/layout/LinedList"/>
    <dgm:cxn modelId="{B2904533-F5BE-4143-A382-85BB99AF5C96}" type="presParOf" srcId="{95093A01-D577-4890-989E-C0A3DD2D39AE}" destId="{33A94C8A-DE6D-4EA8-B7B0-06040F90C0DA}" srcOrd="4" destOrd="0" presId="urn:microsoft.com/office/officeart/2008/layout/LinedList"/>
    <dgm:cxn modelId="{0DDB6979-A98B-4B56-A446-B3CF71B81747}" type="presParOf" srcId="{33A94C8A-DE6D-4EA8-B7B0-06040F90C0DA}" destId="{D640D42A-A092-4CFF-927F-6AFFC360E35E}" srcOrd="0" destOrd="0" presId="urn:microsoft.com/office/officeart/2008/layout/LinedList"/>
    <dgm:cxn modelId="{4B16173B-8001-4D13-81B2-1F9945068B6D}" type="presParOf" srcId="{33A94C8A-DE6D-4EA8-B7B0-06040F90C0DA}" destId="{2A645053-603A-4407-8E5F-6E7A755314BB}" srcOrd="1" destOrd="0" presId="urn:microsoft.com/office/officeart/2008/layout/LinedList"/>
    <dgm:cxn modelId="{2158018C-E6DF-4784-8A34-D72F3293258A}" type="presParOf" srcId="{33A94C8A-DE6D-4EA8-B7B0-06040F90C0DA}" destId="{C06BBB62-60D1-4603-8FFC-912E871EEED7}" srcOrd="2" destOrd="0" presId="urn:microsoft.com/office/officeart/2008/layout/LinedList"/>
    <dgm:cxn modelId="{22AC064B-044B-4952-AF55-539A1B276D41}" type="presParOf" srcId="{95093A01-D577-4890-989E-C0A3DD2D39AE}" destId="{982EF23C-98A4-4578-B05D-3A79EAF4A26F}" srcOrd="5" destOrd="0" presId="urn:microsoft.com/office/officeart/2008/layout/LinedList"/>
    <dgm:cxn modelId="{D027EAB9-F07D-4CED-A0E3-D79B1D17D7F5}" type="presParOf" srcId="{95093A01-D577-4890-989E-C0A3DD2D39AE}" destId="{4285D71E-7EDC-4A1A-AD43-C6994827D67B}" srcOrd="6" destOrd="0" presId="urn:microsoft.com/office/officeart/2008/layout/LinedList"/>
    <dgm:cxn modelId="{A2E6F007-976E-4280-B0EA-01260598A41D}" type="presParOf" srcId="{95093A01-D577-4890-989E-C0A3DD2D39AE}" destId="{B8223826-95F4-4C4C-904B-2F2C7CCAF91E}" srcOrd="7" destOrd="0" presId="urn:microsoft.com/office/officeart/2008/layout/LinedList"/>
    <dgm:cxn modelId="{DF44B122-0F29-4587-ABC6-1B1631DCE3E5}" type="presParOf" srcId="{B8223826-95F4-4C4C-904B-2F2C7CCAF91E}" destId="{3C395850-A0BB-4C5F-B570-FCA0933793F9}" srcOrd="0" destOrd="0" presId="urn:microsoft.com/office/officeart/2008/layout/LinedList"/>
    <dgm:cxn modelId="{13ECEFA7-B1E0-439D-9FD0-AC759279315B}" type="presParOf" srcId="{B8223826-95F4-4C4C-904B-2F2C7CCAF91E}" destId="{901D93A3-ADD3-4446-A269-A02046CDE7AE}" srcOrd="1" destOrd="0" presId="urn:microsoft.com/office/officeart/2008/layout/LinedList"/>
    <dgm:cxn modelId="{BB42A350-1C75-4975-B4BC-889611CAE616}" type="presParOf" srcId="{B8223826-95F4-4C4C-904B-2F2C7CCAF91E}" destId="{DA95BA98-CEC3-432A-AF8A-647B118C7A34}" srcOrd="2" destOrd="0" presId="urn:microsoft.com/office/officeart/2008/layout/LinedList"/>
    <dgm:cxn modelId="{A5536FEF-391F-434F-9D9B-A03579E436F9}" type="presParOf" srcId="{95093A01-D577-4890-989E-C0A3DD2D39AE}" destId="{0848056C-9096-4407-BE50-083BFC83953A}" srcOrd="8" destOrd="0" presId="urn:microsoft.com/office/officeart/2008/layout/LinedList"/>
    <dgm:cxn modelId="{D568922F-8214-4443-8A6B-D95FD20C328A}" type="presParOf" srcId="{95093A01-D577-4890-989E-C0A3DD2D39AE}" destId="{7B7090FD-F2E6-4E43-997E-E0184DC1E900}" srcOrd="9" destOrd="0" presId="urn:microsoft.com/office/officeart/2008/layout/LinedList"/>
    <dgm:cxn modelId="{AD391D30-BFA9-4E19-9C2F-A9799D7B8EDE}" type="presParOf" srcId="{95093A01-D577-4890-989E-C0A3DD2D39AE}" destId="{D3EAF361-F1BC-4D99-802E-0504C2E290E0}" srcOrd="10" destOrd="0" presId="urn:microsoft.com/office/officeart/2008/layout/LinedList"/>
    <dgm:cxn modelId="{B9BAC6C6-832D-4074-8BD5-7C1C2B14C1A3}" type="presParOf" srcId="{D3EAF361-F1BC-4D99-802E-0504C2E290E0}" destId="{822CD4BC-9741-4C20-BBE1-62E5F5BB939D}" srcOrd="0" destOrd="0" presId="urn:microsoft.com/office/officeart/2008/layout/LinedList"/>
    <dgm:cxn modelId="{B80CDB03-D684-4153-A7FF-198409AEE22B}" type="presParOf" srcId="{D3EAF361-F1BC-4D99-802E-0504C2E290E0}" destId="{31F1ACBD-70A3-4C07-BC93-1C8B38D58D9A}" srcOrd="1" destOrd="0" presId="urn:microsoft.com/office/officeart/2008/layout/LinedList"/>
    <dgm:cxn modelId="{362FEF67-2A50-4295-B4C1-A2C5BC33BD92}" type="presParOf" srcId="{D3EAF361-F1BC-4D99-802E-0504C2E290E0}" destId="{D21BA249-541E-4BB0-9F2E-102E65C4885B}" srcOrd="2" destOrd="0" presId="urn:microsoft.com/office/officeart/2008/layout/LinedList"/>
    <dgm:cxn modelId="{3B0D5EE8-E1BE-4C1D-A720-E7A3CE3181A9}" type="presParOf" srcId="{95093A01-D577-4890-989E-C0A3DD2D39AE}" destId="{245793AE-F17C-43CD-9210-023EA2E40296}" srcOrd="11" destOrd="0" presId="urn:microsoft.com/office/officeart/2008/layout/LinedList"/>
    <dgm:cxn modelId="{B912A7AB-3CD2-4A86-9A86-C73F60605331}" type="presParOf" srcId="{95093A01-D577-4890-989E-C0A3DD2D39AE}" destId="{892E0296-B636-4829-918C-DA3C7503191B}"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23B9202-1721-4BB5-9A69-DFB82B275096}" type="doc">
      <dgm:prSet loTypeId="urn:microsoft.com/office/officeart/2008/layout/IncreasingCircleProcess" loCatId="list" qsTypeId="urn:microsoft.com/office/officeart/2005/8/quickstyle/simple1" qsCatId="simple" csTypeId="urn:microsoft.com/office/officeart/2005/8/colors/accent2_2" csCatId="accent2" phldr="1"/>
      <dgm:spPr/>
      <dgm:t>
        <a:bodyPr/>
        <a:lstStyle/>
        <a:p>
          <a:endParaRPr lang="en-US"/>
        </a:p>
      </dgm:t>
    </dgm:pt>
    <dgm:pt modelId="{C0289C42-04C6-4BB2-B10E-AAC6E43CA417}">
      <dgm:prSet phldrT="[Text]"/>
      <dgm:spPr/>
      <dgm:t>
        <a:bodyPr/>
        <a:lstStyle/>
        <a:p>
          <a:r>
            <a:rPr lang="en-US" dirty="0" smtClean="0">
              <a:solidFill>
                <a:schemeClr val="accent2">
                  <a:lumMod val="50000"/>
                </a:schemeClr>
              </a:solidFill>
            </a:rPr>
            <a:t>Advantages</a:t>
          </a:r>
          <a:endParaRPr lang="en-US" dirty="0">
            <a:solidFill>
              <a:schemeClr val="accent2">
                <a:lumMod val="50000"/>
              </a:schemeClr>
            </a:solidFill>
          </a:endParaRPr>
        </a:p>
      </dgm:t>
    </dgm:pt>
    <dgm:pt modelId="{D5AA0278-C8C4-455B-99EE-C382D29BED1A}" type="parTrans" cxnId="{5BFB543B-012E-4EAA-94F5-AC95307D1194}">
      <dgm:prSet/>
      <dgm:spPr/>
      <dgm:t>
        <a:bodyPr/>
        <a:lstStyle/>
        <a:p>
          <a:endParaRPr lang="en-US"/>
        </a:p>
      </dgm:t>
    </dgm:pt>
    <dgm:pt modelId="{11F40FEF-3A5E-4997-AB95-8730EB34FBBE}" type="sibTrans" cxnId="{5BFB543B-012E-4EAA-94F5-AC95307D1194}">
      <dgm:prSet/>
      <dgm:spPr/>
      <dgm:t>
        <a:bodyPr/>
        <a:lstStyle/>
        <a:p>
          <a:endParaRPr lang="en-US"/>
        </a:p>
      </dgm:t>
    </dgm:pt>
    <dgm:pt modelId="{5F5A1767-8033-4075-B88F-224E68D2C6FE}">
      <dgm:prSet phldrT="[Text]"/>
      <dgm:spPr/>
      <dgm:t>
        <a:bodyPr/>
        <a:lstStyle/>
        <a:p>
          <a:r>
            <a:rPr lang="en-IN" dirty="0" smtClean="0">
              <a:solidFill>
                <a:schemeClr val="accent2">
                  <a:lumMod val="75000"/>
                </a:schemeClr>
              </a:solidFill>
              <a:latin typeface="Times New Roman" pitchFamily="18" charset="0"/>
              <a:cs typeface="Times New Roman" pitchFamily="18" charset="0"/>
            </a:rPr>
            <a:t>Easy to install.</a:t>
          </a:r>
          <a:endParaRPr lang="en-US" dirty="0">
            <a:solidFill>
              <a:schemeClr val="accent2">
                <a:lumMod val="75000"/>
              </a:schemeClr>
            </a:solidFill>
          </a:endParaRPr>
        </a:p>
      </dgm:t>
    </dgm:pt>
    <dgm:pt modelId="{621D9C10-3434-450F-ACB9-880FA6063EBC}" type="parTrans" cxnId="{B1CC2ABF-6348-4A3B-B36E-EFDABB7F1E60}">
      <dgm:prSet/>
      <dgm:spPr/>
      <dgm:t>
        <a:bodyPr/>
        <a:lstStyle/>
        <a:p>
          <a:endParaRPr lang="en-US"/>
        </a:p>
      </dgm:t>
    </dgm:pt>
    <dgm:pt modelId="{3C4F8753-69BA-40F0-8B83-070F6B8C1FE2}" type="sibTrans" cxnId="{B1CC2ABF-6348-4A3B-B36E-EFDABB7F1E60}">
      <dgm:prSet/>
      <dgm:spPr/>
      <dgm:t>
        <a:bodyPr/>
        <a:lstStyle/>
        <a:p>
          <a:endParaRPr lang="en-US"/>
        </a:p>
      </dgm:t>
    </dgm:pt>
    <dgm:pt modelId="{FD6904EE-0D1F-4471-9C30-EE1EC91CD19C}">
      <dgm:prSet phldrT="[Text]"/>
      <dgm:spPr/>
      <dgm:t>
        <a:bodyPr/>
        <a:lstStyle/>
        <a:p>
          <a:r>
            <a:rPr lang="en-US" dirty="0" smtClean="0">
              <a:solidFill>
                <a:schemeClr val="accent2">
                  <a:lumMod val="50000"/>
                </a:schemeClr>
              </a:solidFill>
            </a:rPr>
            <a:t>Disadvantages</a:t>
          </a:r>
          <a:endParaRPr lang="en-US" dirty="0">
            <a:solidFill>
              <a:schemeClr val="accent2">
                <a:lumMod val="50000"/>
              </a:schemeClr>
            </a:solidFill>
          </a:endParaRPr>
        </a:p>
      </dgm:t>
    </dgm:pt>
    <dgm:pt modelId="{161C932D-7DF1-4CFD-9CEE-85A75D96E68C}" type="parTrans" cxnId="{01320CBE-C5DD-4B13-9EE9-8FEA467F00AA}">
      <dgm:prSet/>
      <dgm:spPr/>
      <dgm:t>
        <a:bodyPr/>
        <a:lstStyle/>
        <a:p>
          <a:endParaRPr lang="en-US"/>
        </a:p>
      </dgm:t>
    </dgm:pt>
    <dgm:pt modelId="{35CB0682-ADAB-499C-9DAF-27A87189D833}" type="sibTrans" cxnId="{01320CBE-C5DD-4B13-9EE9-8FEA467F00AA}">
      <dgm:prSet/>
      <dgm:spPr/>
      <dgm:t>
        <a:bodyPr/>
        <a:lstStyle/>
        <a:p>
          <a:endParaRPr lang="en-US"/>
        </a:p>
      </dgm:t>
    </dgm:pt>
    <dgm:pt modelId="{9FF1207E-1554-466C-A430-E55F77702C77}">
      <dgm:prSet phldrT="[Text]"/>
      <dgm:spPr/>
      <dgm:t>
        <a:bodyPr/>
        <a:lstStyle/>
        <a:p>
          <a:r>
            <a:rPr lang="en-IN" dirty="0" smtClean="0">
              <a:solidFill>
                <a:schemeClr val="accent2">
                  <a:lumMod val="75000"/>
                </a:schemeClr>
              </a:solidFill>
              <a:latin typeface="Times New Roman" pitchFamily="18" charset="0"/>
              <a:cs typeface="Times New Roman" pitchFamily="18" charset="0"/>
            </a:rPr>
            <a:t>Unidirectional traffic.</a:t>
          </a:r>
          <a:endParaRPr lang="en-US" dirty="0">
            <a:solidFill>
              <a:schemeClr val="accent2">
                <a:lumMod val="75000"/>
              </a:schemeClr>
            </a:solidFill>
          </a:endParaRPr>
        </a:p>
      </dgm:t>
    </dgm:pt>
    <dgm:pt modelId="{C6EFA35D-1C8D-4105-8BC6-9291668B7161}" type="parTrans" cxnId="{83E3EA9F-C149-4E45-A59A-3508A0987441}">
      <dgm:prSet/>
      <dgm:spPr/>
      <dgm:t>
        <a:bodyPr/>
        <a:lstStyle/>
        <a:p>
          <a:endParaRPr lang="en-US"/>
        </a:p>
      </dgm:t>
    </dgm:pt>
    <dgm:pt modelId="{43DF1B21-BB94-4178-ABA8-E7DDE62C62FA}" type="sibTrans" cxnId="{83E3EA9F-C149-4E45-A59A-3508A0987441}">
      <dgm:prSet/>
      <dgm:spPr/>
      <dgm:t>
        <a:bodyPr/>
        <a:lstStyle/>
        <a:p>
          <a:endParaRPr lang="en-US"/>
        </a:p>
      </dgm:t>
    </dgm:pt>
    <dgm:pt modelId="{263A3DD8-9D91-4316-A10D-E3DE4B5EB767}">
      <dgm:prSet/>
      <dgm:spPr/>
      <dgm:t>
        <a:bodyPr/>
        <a:lstStyle/>
        <a:p>
          <a:r>
            <a:rPr lang="en-IN" dirty="0" smtClean="0">
              <a:solidFill>
                <a:schemeClr val="accent2">
                  <a:lumMod val="75000"/>
                </a:schemeClr>
              </a:solidFill>
              <a:latin typeface="Times New Roman" pitchFamily="18" charset="0"/>
              <a:cs typeface="Times New Roman" pitchFamily="18" charset="0"/>
            </a:rPr>
            <a:t>Easy to reconfigure.</a:t>
          </a:r>
        </a:p>
      </dgm:t>
    </dgm:pt>
    <dgm:pt modelId="{16AA1C79-B551-4DE7-8CDF-D1C4D32EF988}" type="parTrans" cxnId="{C887CEDB-832D-4871-9C81-CE5D77789D6C}">
      <dgm:prSet/>
      <dgm:spPr/>
      <dgm:t>
        <a:bodyPr/>
        <a:lstStyle/>
        <a:p>
          <a:endParaRPr lang="en-US"/>
        </a:p>
      </dgm:t>
    </dgm:pt>
    <dgm:pt modelId="{BCE47CCE-1CB2-4ECD-AA01-098BE0512B6F}" type="sibTrans" cxnId="{C887CEDB-832D-4871-9C81-CE5D77789D6C}">
      <dgm:prSet/>
      <dgm:spPr/>
      <dgm:t>
        <a:bodyPr/>
        <a:lstStyle/>
        <a:p>
          <a:endParaRPr lang="en-US"/>
        </a:p>
      </dgm:t>
    </dgm:pt>
    <dgm:pt modelId="{88826EFD-3B25-4234-B010-54A570245E09}">
      <dgm:prSet/>
      <dgm:spPr/>
      <dgm:t>
        <a:bodyPr/>
        <a:lstStyle/>
        <a:p>
          <a:r>
            <a:rPr lang="en-IN" dirty="0" smtClean="0">
              <a:solidFill>
                <a:schemeClr val="accent2">
                  <a:lumMod val="75000"/>
                </a:schemeClr>
              </a:solidFill>
              <a:latin typeface="Times New Roman" pitchFamily="18" charset="0"/>
              <a:cs typeface="Times New Roman" pitchFamily="18" charset="0"/>
            </a:rPr>
            <a:t>Fault identification is easy</a:t>
          </a:r>
          <a:endParaRPr lang="en-US" dirty="0">
            <a:solidFill>
              <a:schemeClr val="accent2">
                <a:lumMod val="75000"/>
              </a:schemeClr>
            </a:solidFill>
          </a:endParaRPr>
        </a:p>
      </dgm:t>
    </dgm:pt>
    <dgm:pt modelId="{072B5390-A756-4980-BEC4-2B60C0B37238}" type="parTrans" cxnId="{8A9FCF2E-ED83-42D0-B31A-9C0B08FF2004}">
      <dgm:prSet/>
      <dgm:spPr/>
      <dgm:t>
        <a:bodyPr/>
        <a:lstStyle/>
        <a:p>
          <a:endParaRPr lang="en-US"/>
        </a:p>
      </dgm:t>
    </dgm:pt>
    <dgm:pt modelId="{BFAC2665-A991-4295-A914-1ADE935EB77C}" type="sibTrans" cxnId="{8A9FCF2E-ED83-42D0-B31A-9C0B08FF2004}">
      <dgm:prSet/>
      <dgm:spPr/>
      <dgm:t>
        <a:bodyPr/>
        <a:lstStyle/>
        <a:p>
          <a:endParaRPr lang="en-US"/>
        </a:p>
      </dgm:t>
    </dgm:pt>
    <dgm:pt modelId="{0C33A415-74FB-489B-86CB-E66C5B460F66}">
      <dgm:prSet/>
      <dgm:spPr/>
      <dgm:t>
        <a:bodyPr/>
        <a:lstStyle/>
        <a:p>
          <a:r>
            <a:rPr lang="en-IN" dirty="0" smtClean="0">
              <a:solidFill>
                <a:schemeClr val="accent2">
                  <a:lumMod val="75000"/>
                </a:schemeClr>
              </a:solidFill>
              <a:latin typeface="Times New Roman" pitchFamily="18" charset="0"/>
              <a:cs typeface="Times New Roman" pitchFamily="18" charset="0"/>
            </a:rPr>
            <a:t>Break in a single ring can break entire network.</a:t>
          </a:r>
          <a:endParaRPr lang="en-IN" dirty="0">
            <a:solidFill>
              <a:schemeClr val="accent2">
                <a:lumMod val="75000"/>
              </a:schemeClr>
            </a:solidFill>
            <a:latin typeface="Times New Roman" pitchFamily="18" charset="0"/>
            <a:cs typeface="Times New Roman" pitchFamily="18" charset="0"/>
          </a:endParaRPr>
        </a:p>
      </dgm:t>
    </dgm:pt>
    <dgm:pt modelId="{02FB2AAE-DBCC-4B82-97D5-1C3D991B7ED8}" type="parTrans" cxnId="{D05564C5-2D5B-4D3B-9FEA-0F74458B89A6}">
      <dgm:prSet/>
      <dgm:spPr/>
      <dgm:t>
        <a:bodyPr/>
        <a:lstStyle/>
        <a:p>
          <a:endParaRPr lang="en-US"/>
        </a:p>
      </dgm:t>
    </dgm:pt>
    <dgm:pt modelId="{118DF05B-A050-426E-A495-24CDAE4D014A}" type="sibTrans" cxnId="{D05564C5-2D5B-4D3B-9FEA-0F74458B89A6}">
      <dgm:prSet/>
      <dgm:spPr/>
      <dgm:t>
        <a:bodyPr/>
        <a:lstStyle/>
        <a:p>
          <a:endParaRPr lang="en-US"/>
        </a:p>
      </dgm:t>
    </dgm:pt>
    <dgm:pt modelId="{03D5BB80-6899-4E0C-B1FE-4FD6886607AF}" type="pres">
      <dgm:prSet presAssocID="{A23B9202-1721-4BB5-9A69-DFB82B275096}" presName="Name0" presStyleCnt="0">
        <dgm:presLayoutVars>
          <dgm:chMax val="7"/>
          <dgm:chPref val="7"/>
          <dgm:dir/>
          <dgm:animOne val="branch"/>
          <dgm:animLvl val="lvl"/>
        </dgm:presLayoutVars>
      </dgm:prSet>
      <dgm:spPr/>
      <dgm:t>
        <a:bodyPr/>
        <a:lstStyle/>
        <a:p>
          <a:endParaRPr lang="en-US"/>
        </a:p>
      </dgm:t>
    </dgm:pt>
    <dgm:pt modelId="{3805E8DE-2D88-4196-B29C-AF577B2BC96B}" type="pres">
      <dgm:prSet presAssocID="{C0289C42-04C6-4BB2-B10E-AAC6E43CA417}" presName="composite" presStyleCnt="0"/>
      <dgm:spPr/>
    </dgm:pt>
    <dgm:pt modelId="{D19DC29A-518B-41E8-8AA2-605F73371C3D}" type="pres">
      <dgm:prSet presAssocID="{C0289C42-04C6-4BB2-B10E-AAC6E43CA417}" presName="BackAccent" presStyleLbl="bgShp" presStyleIdx="0" presStyleCnt="2"/>
      <dgm:spPr/>
    </dgm:pt>
    <dgm:pt modelId="{59C7808A-F6AD-4AEE-9712-33731AF7582E}" type="pres">
      <dgm:prSet presAssocID="{C0289C42-04C6-4BB2-B10E-AAC6E43CA417}" presName="Accent" presStyleLbl="alignNode1" presStyleIdx="0" presStyleCnt="2"/>
      <dgm:spPr/>
    </dgm:pt>
    <dgm:pt modelId="{765FE09F-2166-4846-8131-C3296195065D}" type="pres">
      <dgm:prSet presAssocID="{C0289C42-04C6-4BB2-B10E-AAC6E43CA417}" presName="Child" presStyleLbl="revTx" presStyleIdx="0" presStyleCnt="4">
        <dgm:presLayoutVars>
          <dgm:chMax val="0"/>
          <dgm:chPref val="0"/>
          <dgm:bulletEnabled val="1"/>
        </dgm:presLayoutVars>
      </dgm:prSet>
      <dgm:spPr/>
      <dgm:t>
        <a:bodyPr/>
        <a:lstStyle/>
        <a:p>
          <a:endParaRPr lang="en-US"/>
        </a:p>
      </dgm:t>
    </dgm:pt>
    <dgm:pt modelId="{14011A51-18F6-43B7-BD42-A1831AB4CB6E}" type="pres">
      <dgm:prSet presAssocID="{C0289C42-04C6-4BB2-B10E-AAC6E43CA417}" presName="Parent" presStyleLbl="revTx" presStyleIdx="1" presStyleCnt="4">
        <dgm:presLayoutVars>
          <dgm:chMax val="1"/>
          <dgm:chPref val="1"/>
          <dgm:bulletEnabled val="1"/>
        </dgm:presLayoutVars>
      </dgm:prSet>
      <dgm:spPr/>
      <dgm:t>
        <a:bodyPr/>
        <a:lstStyle/>
        <a:p>
          <a:endParaRPr lang="en-US"/>
        </a:p>
      </dgm:t>
    </dgm:pt>
    <dgm:pt modelId="{1F164871-F925-4770-9E3A-656177F9EDAB}" type="pres">
      <dgm:prSet presAssocID="{11F40FEF-3A5E-4997-AB95-8730EB34FBBE}" presName="sibTrans" presStyleCnt="0"/>
      <dgm:spPr/>
    </dgm:pt>
    <dgm:pt modelId="{EA48B99E-00AF-4087-AD91-3F604D0BD81D}" type="pres">
      <dgm:prSet presAssocID="{FD6904EE-0D1F-4471-9C30-EE1EC91CD19C}" presName="composite" presStyleCnt="0"/>
      <dgm:spPr/>
    </dgm:pt>
    <dgm:pt modelId="{E27A2A73-9EA8-452C-BF55-CF6DBE48DB9C}" type="pres">
      <dgm:prSet presAssocID="{FD6904EE-0D1F-4471-9C30-EE1EC91CD19C}" presName="BackAccent" presStyleLbl="bgShp" presStyleIdx="1" presStyleCnt="2"/>
      <dgm:spPr/>
    </dgm:pt>
    <dgm:pt modelId="{05F69D5D-258C-4DFC-B70A-C6274B39050F}" type="pres">
      <dgm:prSet presAssocID="{FD6904EE-0D1F-4471-9C30-EE1EC91CD19C}" presName="Accent" presStyleLbl="alignNode1" presStyleIdx="1" presStyleCnt="2"/>
      <dgm:spPr/>
    </dgm:pt>
    <dgm:pt modelId="{426B72BF-0FD6-427F-BEEE-E6DED6F6B3FC}" type="pres">
      <dgm:prSet presAssocID="{FD6904EE-0D1F-4471-9C30-EE1EC91CD19C}" presName="Child" presStyleLbl="revTx" presStyleIdx="2" presStyleCnt="4">
        <dgm:presLayoutVars>
          <dgm:chMax val="0"/>
          <dgm:chPref val="0"/>
          <dgm:bulletEnabled val="1"/>
        </dgm:presLayoutVars>
      </dgm:prSet>
      <dgm:spPr/>
      <dgm:t>
        <a:bodyPr/>
        <a:lstStyle/>
        <a:p>
          <a:endParaRPr lang="en-US"/>
        </a:p>
      </dgm:t>
    </dgm:pt>
    <dgm:pt modelId="{36ADB9E1-B69B-4D60-AC56-82B13BD6EAB3}" type="pres">
      <dgm:prSet presAssocID="{FD6904EE-0D1F-4471-9C30-EE1EC91CD19C}" presName="Parent" presStyleLbl="revTx" presStyleIdx="3" presStyleCnt="4">
        <dgm:presLayoutVars>
          <dgm:chMax val="1"/>
          <dgm:chPref val="1"/>
          <dgm:bulletEnabled val="1"/>
        </dgm:presLayoutVars>
      </dgm:prSet>
      <dgm:spPr/>
      <dgm:t>
        <a:bodyPr/>
        <a:lstStyle/>
        <a:p>
          <a:endParaRPr lang="en-US"/>
        </a:p>
      </dgm:t>
    </dgm:pt>
  </dgm:ptLst>
  <dgm:cxnLst>
    <dgm:cxn modelId="{E5D4DCB1-7F19-4E88-B310-1249A71128F2}" type="presOf" srcId="{FD6904EE-0D1F-4471-9C30-EE1EC91CD19C}" destId="{36ADB9E1-B69B-4D60-AC56-82B13BD6EAB3}" srcOrd="0" destOrd="0" presId="urn:microsoft.com/office/officeart/2008/layout/IncreasingCircleProcess"/>
    <dgm:cxn modelId="{4CA2B973-B42F-4E3A-9EF9-EF0DBC59E88E}" type="presOf" srcId="{5F5A1767-8033-4075-B88F-224E68D2C6FE}" destId="{765FE09F-2166-4846-8131-C3296195065D}" srcOrd="0" destOrd="0" presId="urn:microsoft.com/office/officeart/2008/layout/IncreasingCircleProcess"/>
    <dgm:cxn modelId="{8B0F78B3-E411-4A93-85F5-45572CE78B14}" type="presOf" srcId="{C0289C42-04C6-4BB2-B10E-AAC6E43CA417}" destId="{14011A51-18F6-43B7-BD42-A1831AB4CB6E}" srcOrd="0" destOrd="0" presId="urn:microsoft.com/office/officeart/2008/layout/IncreasingCircleProcess"/>
    <dgm:cxn modelId="{D05564C5-2D5B-4D3B-9FEA-0F74458B89A6}" srcId="{FD6904EE-0D1F-4471-9C30-EE1EC91CD19C}" destId="{0C33A415-74FB-489B-86CB-E66C5B460F66}" srcOrd="1" destOrd="0" parTransId="{02FB2AAE-DBCC-4B82-97D5-1C3D991B7ED8}" sibTransId="{118DF05B-A050-426E-A495-24CDAE4D014A}"/>
    <dgm:cxn modelId="{01320CBE-C5DD-4B13-9EE9-8FEA467F00AA}" srcId="{A23B9202-1721-4BB5-9A69-DFB82B275096}" destId="{FD6904EE-0D1F-4471-9C30-EE1EC91CD19C}" srcOrd="1" destOrd="0" parTransId="{161C932D-7DF1-4CFD-9CEE-85A75D96E68C}" sibTransId="{35CB0682-ADAB-499C-9DAF-27A87189D833}"/>
    <dgm:cxn modelId="{DC331BA5-AE42-4B11-8479-855100B27624}" type="presOf" srcId="{0C33A415-74FB-489B-86CB-E66C5B460F66}" destId="{426B72BF-0FD6-427F-BEEE-E6DED6F6B3FC}" srcOrd="0" destOrd="1" presId="urn:microsoft.com/office/officeart/2008/layout/IncreasingCircleProcess"/>
    <dgm:cxn modelId="{B1CC2ABF-6348-4A3B-B36E-EFDABB7F1E60}" srcId="{C0289C42-04C6-4BB2-B10E-AAC6E43CA417}" destId="{5F5A1767-8033-4075-B88F-224E68D2C6FE}" srcOrd="0" destOrd="0" parTransId="{621D9C10-3434-450F-ACB9-880FA6063EBC}" sibTransId="{3C4F8753-69BA-40F0-8B83-070F6B8C1FE2}"/>
    <dgm:cxn modelId="{8A9FCF2E-ED83-42D0-B31A-9C0B08FF2004}" srcId="{C0289C42-04C6-4BB2-B10E-AAC6E43CA417}" destId="{88826EFD-3B25-4234-B010-54A570245E09}" srcOrd="2" destOrd="0" parTransId="{072B5390-A756-4980-BEC4-2B60C0B37238}" sibTransId="{BFAC2665-A991-4295-A914-1ADE935EB77C}"/>
    <dgm:cxn modelId="{83E3EA9F-C149-4E45-A59A-3508A0987441}" srcId="{FD6904EE-0D1F-4471-9C30-EE1EC91CD19C}" destId="{9FF1207E-1554-466C-A430-E55F77702C77}" srcOrd="0" destOrd="0" parTransId="{C6EFA35D-1C8D-4105-8BC6-9291668B7161}" sibTransId="{43DF1B21-BB94-4178-ABA8-E7DDE62C62FA}"/>
    <dgm:cxn modelId="{7E6425C0-F6CB-46FC-8233-0A64C9EE377D}" type="presOf" srcId="{88826EFD-3B25-4234-B010-54A570245E09}" destId="{765FE09F-2166-4846-8131-C3296195065D}" srcOrd="0" destOrd="2" presId="urn:microsoft.com/office/officeart/2008/layout/IncreasingCircleProcess"/>
    <dgm:cxn modelId="{EC43E55D-6620-4801-B516-AAD374BA7E7E}" type="presOf" srcId="{263A3DD8-9D91-4316-A10D-E3DE4B5EB767}" destId="{765FE09F-2166-4846-8131-C3296195065D}" srcOrd="0" destOrd="1" presId="urn:microsoft.com/office/officeart/2008/layout/IncreasingCircleProcess"/>
    <dgm:cxn modelId="{C887CEDB-832D-4871-9C81-CE5D77789D6C}" srcId="{C0289C42-04C6-4BB2-B10E-AAC6E43CA417}" destId="{263A3DD8-9D91-4316-A10D-E3DE4B5EB767}" srcOrd="1" destOrd="0" parTransId="{16AA1C79-B551-4DE7-8CDF-D1C4D32EF988}" sibTransId="{BCE47CCE-1CB2-4ECD-AA01-098BE0512B6F}"/>
    <dgm:cxn modelId="{5BFB543B-012E-4EAA-94F5-AC95307D1194}" srcId="{A23B9202-1721-4BB5-9A69-DFB82B275096}" destId="{C0289C42-04C6-4BB2-B10E-AAC6E43CA417}" srcOrd="0" destOrd="0" parTransId="{D5AA0278-C8C4-455B-99EE-C382D29BED1A}" sibTransId="{11F40FEF-3A5E-4997-AB95-8730EB34FBBE}"/>
    <dgm:cxn modelId="{06C754EB-2EC0-4B0D-AB43-69869F6922B6}" type="presOf" srcId="{9FF1207E-1554-466C-A430-E55F77702C77}" destId="{426B72BF-0FD6-427F-BEEE-E6DED6F6B3FC}" srcOrd="0" destOrd="0" presId="urn:microsoft.com/office/officeart/2008/layout/IncreasingCircleProcess"/>
    <dgm:cxn modelId="{DA6ACCDE-693C-451A-A5E2-9487589C8908}" type="presOf" srcId="{A23B9202-1721-4BB5-9A69-DFB82B275096}" destId="{03D5BB80-6899-4E0C-B1FE-4FD6886607AF}" srcOrd="0" destOrd="0" presId="urn:microsoft.com/office/officeart/2008/layout/IncreasingCircleProcess"/>
    <dgm:cxn modelId="{71D10360-07FB-4B34-813D-8DB49F09F068}" type="presParOf" srcId="{03D5BB80-6899-4E0C-B1FE-4FD6886607AF}" destId="{3805E8DE-2D88-4196-B29C-AF577B2BC96B}" srcOrd="0" destOrd="0" presId="urn:microsoft.com/office/officeart/2008/layout/IncreasingCircleProcess"/>
    <dgm:cxn modelId="{0EA469A1-6D74-48ED-AB97-09E08C0A0B25}" type="presParOf" srcId="{3805E8DE-2D88-4196-B29C-AF577B2BC96B}" destId="{D19DC29A-518B-41E8-8AA2-605F73371C3D}" srcOrd="0" destOrd="0" presId="urn:microsoft.com/office/officeart/2008/layout/IncreasingCircleProcess"/>
    <dgm:cxn modelId="{AF38B697-459A-4D72-B685-4CCBFED6803B}" type="presParOf" srcId="{3805E8DE-2D88-4196-B29C-AF577B2BC96B}" destId="{59C7808A-F6AD-4AEE-9712-33731AF7582E}" srcOrd="1" destOrd="0" presId="urn:microsoft.com/office/officeart/2008/layout/IncreasingCircleProcess"/>
    <dgm:cxn modelId="{1DCA19E5-2DDA-4B2D-BE1F-394C40AC53CA}" type="presParOf" srcId="{3805E8DE-2D88-4196-B29C-AF577B2BC96B}" destId="{765FE09F-2166-4846-8131-C3296195065D}" srcOrd="2" destOrd="0" presId="urn:microsoft.com/office/officeart/2008/layout/IncreasingCircleProcess"/>
    <dgm:cxn modelId="{018C0B60-0628-4436-A2D8-619D024C6105}" type="presParOf" srcId="{3805E8DE-2D88-4196-B29C-AF577B2BC96B}" destId="{14011A51-18F6-43B7-BD42-A1831AB4CB6E}" srcOrd="3" destOrd="0" presId="urn:microsoft.com/office/officeart/2008/layout/IncreasingCircleProcess"/>
    <dgm:cxn modelId="{B79802C8-4304-441A-BA9B-8F4A7B4695C8}" type="presParOf" srcId="{03D5BB80-6899-4E0C-B1FE-4FD6886607AF}" destId="{1F164871-F925-4770-9E3A-656177F9EDAB}" srcOrd="1" destOrd="0" presId="urn:microsoft.com/office/officeart/2008/layout/IncreasingCircleProcess"/>
    <dgm:cxn modelId="{CB0B0D45-F63D-403A-84CB-F19D68016CBD}" type="presParOf" srcId="{03D5BB80-6899-4E0C-B1FE-4FD6886607AF}" destId="{EA48B99E-00AF-4087-AD91-3F604D0BD81D}" srcOrd="2" destOrd="0" presId="urn:microsoft.com/office/officeart/2008/layout/IncreasingCircleProcess"/>
    <dgm:cxn modelId="{FAE24453-1CCE-404E-92D1-9467C0753949}" type="presParOf" srcId="{EA48B99E-00AF-4087-AD91-3F604D0BD81D}" destId="{E27A2A73-9EA8-452C-BF55-CF6DBE48DB9C}" srcOrd="0" destOrd="0" presId="urn:microsoft.com/office/officeart/2008/layout/IncreasingCircleProcess"/>
    <dgm:cxn modelId="{B9C2FD8B-B0F3-4DBE-809E-A3C0F4BB4EC0}" type="presParOf" srcId="{EA48B99E-00AF-4087-AD91-3F604D0BD81D}" destId="{05F69D5D-258C-4DFC-B70A-C6274B39050F}" srcOrd="1" destOrd="0" presId="urn:microsoft.com/office/officeart/2008/layout/IncreasingCircleProcess"/>
    <dgm:cxn modelId="{19B787B5-77CF-4D38-ADF5-201E9DBF6ED4}" type="presParOf" srcId="{EA48B99E-00AF-4087-AD91-3F604D0BD81D}" destId="{426B72BF-0FD6-427F-BEEE-E6DED6F6B3FC}" srcOrd="2" destOrd="0" presId="urn:microsoft.com/office/officeart/2008/layout/IncreasingCircleProcess"/>
    <dgm:cxn modelId="{921B1864-4263-4FEC-A05F-17D8980CCD80}" type="presParOf" srcId="{EA48B99E-00AF-4087-AD91-3F604D0BD81D}" destId="{36ADB9E1-B69B-4D60-AC56-82B13BD6EAB3}"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3432E90-D75D-4564-B60B-9AA704DFBF14}" type="doc">
      <dgm:prSet loTypeId="urn:microsoft.com/office/officeart/2005/8/layout/pyramid2" loCatId="list" qsTypeId="urn:microsoft.com/office/officeart/2005/8/quickstyle/simple1" qsCatId="simple" csTypeId="urn:microsoft.com/office/officeart/2005/8/colors/colorful2" csCatId="colorful" phldr="1"/>
      <dgm:spPr/>
    </dgm:pt>
    <dgm:pt modelId="{A0392984-CF56-4F5F-BCA8-D8E3ACDBF5FA}">
      <dgm:prSet phldrT="[Text]"/>
      <dgm:spPr/>
      <dgm:t>
        <a:bodyPr/>
        <a:lstStyle/>
        <a:p>
          <a:r>
            <a:rPr lang="en-IN" dirty="0" smtClean="0">
              <a:latin typeface="Times New Roman" pitchFamily="18" charset="0"/>
              <a:cs typeface="Times New Roman" pitchFamily="18" charset="0"/>
            </a:rPr>
            <a:t>Ring topologies are found in some office buildings or school campuses.</a:t>
          </a:r>
          <a:endParaRPr lang="en-US" dirty="0"/>
        </a:p>
      </dgm:t>
    </dgm:pt>
    <dgm:pt modelId="{553C8224-9540-4CB2-8683-35BE405AFB0E}" type="parTrans" cxnId="{A28CC2AC-C1A7-42F8-87EE-EF2303935C5B}">
      <dgm:prSet/>
      <dgm:spPr/>
      <dgm:t>
        <a:bodyPr/>
        <a:lstStyle/>
        <a:p>
          <a:endParaRPr lang="en-US"/>
        </a:p>
      </dgm:t>
    </dgm:pt>
    <dgm:pt modelId="{F06FC442-96F3-431F-AAAD-0B498224D0F0}" type="sibTrans" cxnId="{A28CC2AC-C1A7-42F8-87EE-EF2303935C5B}">
      <dgm:prSet/>
      <dgm:spPr/>
      <dgm:t>
        <a:bodyPr/>
        <a:lstStyle/>
        <a:p>
          <a:endParaRPr lang="en-US"/>
        </a:p>
      </dgm:t>
    </dgm:pt>
    <dgm:pt modelId="{4240154A-AF57-4EBA-AC39-C952B4D3CE4C}">
      <dgm:prSet phldrT="[Text]"/>
      <dgm:spPr/>
      <dgm:t>
        <a:bodyPr/>
        <a:lstStyle/>
        <a:p>
          <a:r>
            <a:rPr lang="en-IN" dirty="0" smtClean="0">
              <a:latin typeface="Times New Roman" pitchFamily="18" charset="0"/>
              <a:cs typeface="Times New Roman" pitchFamily="18" charset="0"/>
            </a:rPr>
            <a:t>Today high speed LANs made this topology less popular</a:t>
          </a:r>
          <a:endParaRPr lang="en-US" dirty="0"/>
        </a:p>
      </dgm:t>
    </dgm:pt>
    <dgm:pt modelId="{B9922BDB-873F-439A-B2A2-4211E1DC064B}" type="parTrans" cxnId="{6F99B127-D6C7-4D45-BC2C-4C01DE920DCB}">
      <dgm:prSet/>
      <dgm:spPr/>
      <dgm:t>
        <a:bodyPr/>
        <a:lstStyle/>
        <a:p>
          <a:endParaRPr lang="en-US"/>
        </a:p>
      </dgm:t>
    </dgm:pt>
    <dgm:pt modelId="{9582A9B9-A9DA-4FEB-AD40-323A22120BF2}" type="sibTrans" cxnId="{6F99B127-D6C7-4D45-BC2C-4C01DE920DCB}">
      <dgm:prSet/>
      <dgm:spPr/>
      <dgm:t>
        <a:bodyPr/>
        <a:lstStyle/>
        <a:p>
          <a:endParaRPr lang="en-US"/>
        </a:p>
      </dgm:t>
    </dgm:pt>
    <dgm:pt modelId="{004851AE-5ED5-434D-813F-DABDC5A338AE}" type="pres">
      <dgm:prSet presAssocID="{A3432E90-D75D-4564-B60B-9AA704DFBF14}" presName="compositeShape" presStyleCnt="0">
        <dgm:presLayoutVars>
          <dgm:dir/>
          <dgm:resizeHandles/>
        </dgm:presLayoutVars>
      </dgm:prSet>
      <dgm:spPr/>
    </dgm:pt>
    <dgm:pt modelId="{81634C80-0F5E-436F-A781-5929E9E8B1B8}" type="pres">
      <dgm:prSet presAssocID="{A3432E90-D75D-4564-B60B-9AA704DFBF14}" presName="pyramid" presStyleLbl="node1" presStyleIdx="0" presStyleCnt="1"/>
      <dgm:spPr/>
    </dgm:pt>
    <dgm:pt modelId="{5476F942-4AF1-4B3E-9530-7F6C2585901C}" type="pres">
      <dgm:prSet presAssocID="{A3432E90-D75D-4564-B60B-9AA704DFBF14}" presName="theList" presStyleCnt="0"/>
      <dgm:spPr/>
    </dgm:pt>
    <dgm:pt modelId="{FEF4C9B4-B654-40F1-8F9F-A0A4D4CEC309}" type="pres">
      <dgm:prSet presAssocID="{A0392984-CF56-4F5F-BCA8-D8E3ACDBF5FA}" presName="aNode" presStyleLbl="fgAcc1" presStyleIdx="0" presStyleCnt="2">
        <dgm:presLayoutVars>
          <dgm:bulletEnabled val="1"/>
        </dgm:presLayoutVars>
      </dgm:prSet>
      <dgm:spPr/>
      <dgm:t>
        <a:bodyPr/>
        <a:lstStyle/>
        <a:p>
          <a:endParaRPr lang="en-US"/>
        </a:p>
      </dgm:t>
    </dgm:pt>
    <dgm:pt modelId="{3713765A-17C6-4049-AAEC-F58F670909DC}" type="pres">
      <dgm:prSet presAssocID="{A0392984-CF56-4F5F-BCA8-D8E3ACDBF5FA}" presName="aSpace" presStyleCnt="0"/>
      <dgm:spPr/>
    </dgm:pt>
    <dgm:pt modelId="{DED26DBC-AB0E-41E9-ACA5-9581961FA7EB}" type="pres">
      <dgm:prSet presAssocID="{4240154A-AF57-4EBA-AC39-C952B4D3CE4C}" presName="aNode" presStyleLbl="fgAcc1" presStyleIdx="1" presStyleCnt="2">
        <dgm:presLayoutVars>
          <dgm:bulletEnabled val="1"/>
        </dgm:presLayoutVars>
      </dgm:prSet>
      <dgm:spPr/>
      <dgm:t>
        <a:bodyPr/>
        <a:lstStyle/>
        <a:p>
          <a:endParaRPr lang="en-US"/>
        </a:p>
      </dgm:t>
    </dgm:pt>
    <dgm:pt modelId="{4EF011A1-FB75-42CD-9432-8ED2F93EE09C}" type="pres">
      <dgm:prSet presAssocID="{4240154A-AF57-4EBA-AC39-C952B4D3CE4C}" presName="aSpace" presStyleCnt="0"/>
      <dgm:spPr/>
    </dgm:pt>
  </dgm:ptLst>
  <dgm:cxnLst>
    <dgm:cxn modelId="{B54B1346-343D-4050-8BF4-39AF5CBB7EBB}" type="presOf" srcId="{4240154A-AF57-4EBA-AC39-C952B4D3CE4C}" destId="{DED26DBC-AB0E-41E9-ACA5-9581961FA7EB}" srcOrd="0" destOrd="0" presId="urn:microsoft.com/office/officeart/2005/8/layout/pyramid2"/>
    <dgm:cxn modelId="{6F99B127-D6C7-4D45-BC2C-4C01DE920DCB}" srcId="{A3432E90-D75D-4564-B60B-9AA704DFBF14}" destId="{4240154A-AF57-4EBA-AC39-C952B4D3CE4C}" srcOrd="1" destOrd="0" parTransId="{B9922BDB-873F-439A-B2A2-4211E1DC064B}" sibTransId="{9582A9B9-A9DA-4FEB-AD40-323A22120BF2}"/>
    <dgm:cxn modelId="{928FCAB2-6259-45BE-9A49-5150FE4D63E7}" type="presOf" srcId="{A3432E90-D75D-4564-B60B-9AA704DFBF14}" destId="{004851AE-5ED5-434D-813F-DABDC5A338AE}" srcOrd="0" destOrd="0" presId="urn:microsoft.com/office/officeart/2005/8/layout/pyramid2"/>
    <dgm:cxn modelId="{A28CC2AC-C1A7-42F8-87EE-EF2303935C5B}" srcId="{A3432E90-D75D-4564-B60B-9AA704DFBF14}" destId="{A0392984-CF56-4F5F-BCA8-D8E3ACDBF5FA}" srcOrd="0" destOrd="0" parTransId="{553C8224-9540-4CB2-8683-35BE405AFB0E}" sibTransId="{F06FC442-96F3-431F-AAAD-0B498224D0F0}"/>
    <dgm:cxn modelId="{2A88BDDF-2AB8-4E77-A941-5C4982691E0B}" type="presOf" srcId="{A0392984-CF56-4F5F-BCA8-D8E3ACDBF5FA}" destId="{FEF4C9B4-B654-40F1-8F9F-A0A4D4CEC309}" srcOrd="0" destOrd="0" presId="urn:microsoft.com/office/officeart/2005/8/layout/pyramid2"/>
    <dgm:cxn modelId="{6B711D9C-B139-4333-8B49-A3899D90D157}" type="presParOf" srcId="{004851AE-5ED5-434D-813F-DABDC5A338AE}" destId="{81634C80-0F5E-436F-A781-5929E9E8B1B8}" srcOrd="0" destOrd="0" presId="urn:microsoft.com/office/officeart/2005/8/layout/pyramid2"/>
    <dgm:cxn modelId="{4EE116FB-D348-4EAD-B455-4896A65A36DB}" type="presParOf" srcId="{004851AE-5ED5-434D-813F-DABDC5A338AE}" destId="{5476F942-4AF1-4B3E-9530-7F6C2585901C}" srcOrd="1" destOrd="0" presId="urn:microsoft.com/office/officeart/2005/8/layout/pyramid2"/>
    <dgm:cxn modelId="{21719896-B59D-4A93-B047-C519A2B0D9E0}" type="presParOf" srcId="{5476F942-4AF1-4B3E-9530-7F6C2585901C}" destId="{FEF4C9B4-B654-40F1-8F9F-A0A4D4CEC309}" srcOrd="0" destOrd="0" presId="urn:microsoft.com/office/officeart/2005/8/layout/pyramid2"/>
    <dgm:cxn modelId="{E21DF8F0-CE6E-4411-863D-8B17B009B4BA}" type="presParOf" srcId="{5476F942-4AF1-4B3E-9530-7F6C2585901C}" destId="{3713765A-17C6-4049-AAEC-F58F670909DC}" srcOrd="1" destOrd="0" presId="urn:microsoft.com/office/officeart/2005/8/layout/pyramid2"/>
    <dgm:cxn modelId="{567F8F4D-B5C5-4482-82DA-9576F007BD7D}" type="presParOf" srcId="{5476F942-4AF1-4B3E-9530-7F6C2585901C}" destId="{DED26DBC-AB0E-41E9-ACA5-9581961FA7EB}" srcOrd="2" destOrd="0" presId="urn:microsoft.com/office/officeart/2005/8/layout/pyramid2"/>
    <dgm:cxn modelId="{4D55DA47-8ACD-440D-BD4A-B06C30A2264D}" type="presParOf" srcId="{5476F942-4AF1-4B3E-9530-7F6C2585901C}" destId="{4EF011A1-FB75-42CD-9432-8ED2F93EE09C}"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C282525-2971-4B50-A2CE-BC63C7AC91E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05CC5B1-2C64-426D-850F-E92E8354D832}">
      <dgm:prSet phldrT="[Text]" phldr="1"/>
      <dgm:spPr/>
      <dgm:t>
        <a:bodyPr/>
        <a:lstStyle/>
        <a:p>
          <a:endParaRPr lang="en-US" dirty="0"/>
        </a:p>
      </dgm:t>
    </dgm:pt>
    <dgm:pt modelId="{8B605ACD-A0A4-48A2-81B9-E6CD726EF1E1}" type="parTrans" cxnId="{B6FC32C4-282C-4893-8156-796E97B9A4D3}">
      <dgm:prSet/>
      <dgm:spPr/>
      <dgm:t>
        <a:bodyPr/>
        <a:lstStyle/>
        <a:p>
          <a:endParaRPr lang="en-US"/>
        </a:p>
      </dgm:t>
    </dgm:pt>
    <dgm:pt modelId="{B996DD7F-70C2-497A-BE87-890504B71ECE}" type="sibTrans" cxnId="{B6FC32C4-282C-4893-8156-796E97B9A4D3}">
      <dgm:prSet/>
      <dgm:spPr/>
      <dgm:t>
        <a:bodyPr/>
        <a:lstStyle/>
        <a:p>
          <a:endParaRPr lang="en-US"/>
        </a:p>
      </dgm:t>
    </dgm:pt>
    <dgm:pt modelId="{75591834-48A8-4DC9-B4D2-A77BF5C8DDDE}">
      <dgm:prSet phldrT="[Text]"/>
      <dgm:spPr/>
      <dgm:t>
        <a:bodyPr/>
        <a:lstStyle/>
        <a:p>
          <a:r>
            <a:rPr lang="en-IN" dirty="0" smtClean="0">
              <a:latin typeface="Times New Roman" pitchFamily="18" charset="0"/>
              <a:cs typeface="Times New Roman" pitchFamily="18" charset="0"/>
            </a:rPr>
            <a:t>Also referred to as a </a:t>
          </a:r>
          <a:r>
            <a:rPr lang="en-IN" dirty="0" smtClean="0">
              <a:solidFill>
                <a:srgbClr val="FF0000"/>
              </a:solidFill>
              <a:latin typeface="Times New Roman" pitchFamily="18" charset="0"/>
              <a:cs typeface="Times New Roman" pitchFamily="18" charset="0"/>
            </a:rPr>
            <a:t>star bus </a:t>
          </a:r>
          <a:r>
            <a:rPr lang="en-IN" dirty="0" smtClean="0">
              <a:latin typeface="Times New Roman" pitchFamily="18" charset="0"/>
              <a:cs typeface="Times New Roman" pitchFamily="18" charset="0"/>
            </a:rPr>
            <a:t>topology.</a:t>
          </a:r>
        </a:p>
      </dgm:t>
    </dgm:pt>
    <dgm:pt modelId="{0DEF7399-1852-41CE-A40E-A56B79AD71B5}" type="parTrans" cxnId="{5E120DCE-38B9-41EA-A485-56D27D7B233D}">
      <dgm:prSet/>
      <dgm:spPr/>
      <dgm:t>
        <a:bodyPr/>
        <a:lstStyle/>
        <a:p>
          <a:endParaRPr lang="en-US"/>
        </a:p>
      </dgm:t>
    </dgm:pt>
    <dgm:pt modelId="{226EDBBC-52C7-4D69-8BB8-F282E1496851}" type="sibTrans" cxnId="{5E120DCE-38B9-41EA-A485-56D27D7B233D}">
      <dgm:prSet/>
      <dgm:spPr/>
      <dgm:t>
        <a:bodyPr/>
        <a:lstStyle/>
        <a:p>
          <a:endParaRPr lang="en-US"/>
        </a:p>
      </dgm:t>
    </dgm:pt>
    <dgm:pt modelId="{ABDA556A-16F0-4C97-B269-A0FF909355CD}">
      <dgm:prSet phldrT="[Text]"/>
      <dgm:spPr/>
      <dgm:t>
        <a:bodyPr/>
        <a:lstStyle/>
        <a:p>
          <a:r>
            <a:rPr lang="en-IN" dirty="0" smtClean="0">
              <a:latin typeface="Times New Roman" pitchFamily="18" charset="0"/>
              <a:cs typeface="Times New Roman" pitchFamily="18" charset="0"/>
            </a:rPr>
            <a:t>Tree topology is one of the most common network setups that is similar to a bus topology and a star topology. </a:t>
          </a:r>
        </a:p>
        <a:p>
          <a:endParaRPr lang="en-US" dirty="0"/>
        </a:p>
      </dgm:t>
    </dgm:pt>
    <dgm:pt modelId="{B6E3D1A3-2D48-43C5-BD57-5A4E54720E42}" type="parTrans" cxnId="{3A7C310C-45B6-4850-B9D9-4A053115186B}">
      <dgm:prSet/>
      <dgm:spPr/>
      <dgm:t>
        <a:bodyPr/>
        <a:lstStyle/>
        <a:p>
          <a:endParaRPr lang="en-US"/>
        </a:p>
      </dgm:t>
    </dgm:pt>
    <dgm:pt modelId="{0680094E-8B56-454B-8D55-7250D2CC8097}" type="sibTrans" cxnId="{3A7C310C-45B6-4850-B9D9-4A053115186B}">
      <dgm:prSet/>
      <dgm:spPr/>
      <dgm:t>
        <a:bodyPr/>
        <a:lstStyle/>
        <a:p>
          <a:endParaRPr lang="en-US"/>
        </a:p>
      </dgm:t>
    </dgm:pt>
    <dgm:pt modelId="{C4903BBE-B69F-48DB-8997-F9CF79F426A2}">
      <dgm:prSet phldrT="[Text]"/>
      <dgm:spPr/>
      <dgm:t>
        <a:bodyPr/>
        <a:lstStyle/>
        <a:p>
          <a:r>
            <a:rPr lang="en-IN" dirty="0" smtClean="0">
              <a:latin typeface="Times New Roman" pitchFamily="18" charset="0"/>
              <a:cs typeface="Times New Roman" pitchFamily="18" charset="0"/>
            </a:rPr>
            <a:t>A tree topology connects multiple star networks to other star networks. </a:t>
          </a:r>
          <a:endParaRPr lang="en-US" dirty="0"/>
        </a:p>
      </dgm:t>
    </dgm:pt>
    <dgm:pt modelId="{73428CF0-B718-420E-89DB-3881FF832E84}" type="parTrans" cxnId="{670FA405-9F55-499F-8282-2BFFD0653BF2}">
      <dgm:prSet/>
      <dgm:spPr/>
      <dgm:t>
        <a:bodyPr/>
        <a:lstStyle/>
        <a:p>
          <a:endParaRPr lang="en-US"/>
        </a:p>
      </dgm:t>
    </dgm:pt>
    <dgm:pt modelId="{653283A9-8DFF-47DF-AE5D-6D1B81186FC7}" type="sibTrans" cxnId="{670FA405-9F55-499F-8282-2BFFD0653BF2}">
      <dgm:prSet/>
      <dgm:spPr/>
      <dgm:t>
        <a:bodyPr/>
        <a:lstStyle/>
        <a:p>
          <a:endParaRPr lang="en-US"/>
        </a:p>
      </dgm:t>
    </dgm:pt>
    <dgm:pt modelId="{0C1C1C6F-9A39-4A5E-8E5E-2192E3BC824A}" type="pres">
      <dgm:prSet presAssocID="{AC282525-2971-4B50-A2CE-BC63C7AC91E9}" presName="vert0" presStyleCnt="0">
        <dgm:presLayoutVars>
          <dgm:dir/>
          <dgm:animOne val="branch"/>
          <dgm:animLvl val="lvl"/>
        </dgm:presLayoutVars>
      </dgm:prSet>
      <dgm:spPr/>
      <dgm:t>
        <a:bodyPr/>
        <a:lstStyle/>
        <a:p>
          <a:endParaRPr lang="en-US"/>
        </a:p>
      </dgm:t>
    </dgm:pt>
    <dgm:pt modelId="{28DC9E4C-56BA-4D58-B048-0B2C7FB30350}" type="pres">
      <dgm:prSet presAssocID="{205CC5B1-2C64-426D-850F-E92E8354D832}" presName="thickLine" presStyleLbl="alignNode1" presStyleIdx="0" presStyleCnt="1"/>
      <dgm:spPr/>
    </dgm:pt>
    <dgm:pt modelId="{4C51C56A-44B3-45E4-97C9-FB014895D663}" type="pres">
      <dgm:prSet presAssocID="{205CC5B1-2C64-426D-850F-E92E8354D832}" presName="horz1" presStyleCnt="0"/>
      <dgm:spPr/>
    </dgm:pt>
    <dgm:pt modelId="{E1E183C3-9734-4634-931B-00F391D0C5A5}" type="pres">
      <dgm:prSet presAssocID="{205CC5B1-2C64-426D-850F-E92E8354D832}" presName="tx1" presStyleLbl="revTx" presStyleIdx="0" presStyleCnt="4"/>
      <dgm:spPr/>
      <dgm:t>
        <a:bodyPr/>
        <a:lstStyle/>
        <a:p>
          <a:endParaRPr lang="en-US"/>
        </a:p>
      </dgm:t>
    </dgm:pt>
    <dgm:pt modelId="{04A5C99E-C230-4CB7-8587-32F75A9A3000}" type="pres">
      <dgm:prSet presAssocID="{205CC5B1-2C64-426D-850F-E92E8354D832}" presName="vert1" presStyleCnt="0"/>
      <dgm:spPr/>
    </dgm:pt>
    <dgm:pt modelId="{66F8555D-D416-46D7-8BEA-A4B198C428ED}" type="pres">
      <dgm:prSet presAssocID="{75591834-48A8-4DC9-B4D2-A77BF5C8DDDE}" presName="vertSpace2a" presStyleCnt="0"/>
      <dgm:spPr/>
    </dgm:pt>
    <dgm:pt modelId="{D84DD693-1D72-43DD-A8CA-F1D67FB6802B}" type="pres">
      <dgm:prSet presAssocID="{75591834-48A8-4DC9-B4D2-A77BF5C8DDDE}" presName="horz2" presStyleCnt="0"/>
      <dgm:spPr/>
    </dgm:pt>
    <dgm:pt modelId="{9412CD11-E6B1-4D26-89FA-4D8C5EF72756}" type="pres">
      <dgm:prSet presAssocID="{75591834-48A8-4DC9-B4D2-A77BF5C8DDDE}" presName="horzSpace2" presStyleCnt="0"/>
      <dgm:spPr/>
    </dgm:pt>
    <dgm:pt modelId="{9AB0BF61-9A65-4021-B305-7BB6DE152B75}" type="pres">
      <dgm:prSet presAssocID="{75591834-48A8-4DC9-B4D2-A77BF5C8DDDE}" presName="tx2" presStyleLbl="revTx" presStyleIdx="1" presStyleCnt="4"/>
      <dgm:spPr/>
      <dgm:t>
        <a:bodyPr/>
        <a:lstStyle/>
        <a:p>
          <a:endParaRPr lang="en-US"/>
        </a:p>
      </dgm:t>
    </dgm:pt>
    <dgm:pt modelId="{4F6CE1DD-4772-4728-96AE-6B6C36076BEC}" type="pres">
      <dgm:prSet presAssocID="{75591834-48A8-4DC9-B4D2-A77BF5C8DDDE}" presName="vert2" presStyleCnt="0"/>
      <dgm:spPr/>
    </dgm:pt>
    <dgm:pt modelId="{9CFD1E2E-BB8C-48FE-95EA-33B424D17537}" type="pres">
      <dgm:prSet presAssocID="{75591834-48A8-4DC9-B4D2-A77BF5C8DDDE}" presName="thinLine2b" presStyleLbl="callout" presStyleIdx="0" presStyleCnt="3"/>
      <dgm:spPr/>
    </dgm:pt>
    <dgm:pt modelId="{0580401A-4712-4770-9D9D-2B6BC13EF9D2}" type="pres">
      <dgm:prSet presAssocID="{75591834-48A8-4DC9-B4D2-A77BF5C8DDDE}" presName="vertSpace2b" presStyleCnt="0"/>
      <dgm:spPr/>
    </dgm:pt>
    <dgm:pt modelId="{41259D2E-8F40-4237-926F-02F8DD067EFB}" type="pres">
      <dgm:prSet presAssocID="{ABDA556A-16F0-4C97-B269-A0FF909355CD}" presName="horz2" presStyleCnt="0"/>
      <dgm:spPr/>
    </dgm:pt>
    <dgm:pt modelId="{3B56C75E-297A-4C77-A1E6-9676BE72F221}" type="pres">
      <dgm:prSet presAssocID="{ABDA556A-16F0-4C97-B269-A0FF909355CD}" presName="horzSpace2" presStyleCnt="0"/>
      <dgm:spPr/>
    </dgm:pt>
    <dgm:pt modelId="{0F18E898-E17B-4837-A06F-E9254FF7A3A4}" type="pres">
      <dgm:prSet presAssocID="{ABDA556A-16F0-4C97-B269-A0FF909355CD}" presName="tx2" presStyleLbl="revTx" presStyleIdx="2" presStyleCnt="4"/>
      <dgm:spPr/>
      <dgm:t>
        <a:bodyPr/>
        <a:lstStyle/>
        <a:p>
          <a:endParaRPr lang="en-US"/>
        </a:p>
      </dgm:t>
    </dgm:pt>
    <dgm:pt modelId="{6C6A6A5A-8618-4A80-A9DA-9083890773D8}" type="pres">
      <dgm:prSet presAssocID="{ABDA556A-16F0-4C97-B269-A0FF909355CD}" presName="vert2" presStyleCnt="0"/>
      <dgm:spPr/>
    </dgm:pt>
    <dgm:pt modelId="{2DA7BBDE-DCFA-4DDB-B5A5-90E6D4ED1712}" type="pres">
      <dgm:prSet presAssocID="{ABDA556A-16F0-4C97-B269-A0FF909355CD}" presName="thinLine2b" presStyleLbl="callout" presStyleIdx="1" presStyleCnt="3"/>
      <dgm:spPr/>
    </dgm:pt>
    <dgm:pt modelId="{3D725128-0978-49D4-8C3D-95E76F7268E3}" type="pres">
      <dgm:prSet presAssocID="{ABDA556A-16F0-4C97-B269-A0FF909355CD}" presName="vertSpace2b" presStyleCnt="0"/>
      <dgm:spPr/>
    </dgm:pt>
    <dgm:pt modelId="{C1E1B595-22EB-40E5-AB75-0180787C0883}" type="pres">
      <dgm:prSet presAssocID="{C4903BBE-B69F-48DB-8997-F9CF79F426A2}" presName="horz2" presStyleCnt="0"/>
      <dgm:spPr/>
    </dgm:pt>
    <dgm:pt modelId="{D9772468-B812-42B2-97B8-3318E97D30F1}" type="pres">
      <dgm:prSet presAssocID="{C4903BBE-B69F-48DB-8997-F9CF79F426A2}" presName="horzSpace2" presStyleCnt="0"/>
      <dgm:spPr/>
    </dgm:pt>
    <dgm:pt modelId="{B6812D8E-03C8-42B7-AB90-744AE6206D4A}" type="pres">
      <dgm:prSet presAssocID="{C4903BBE-B69F-48DB-8997-F9CF79F426A2}" presName="tx2" presStyleLbl="revTx" presStyleIdx="3" presStyleCnt="4"/>
      <dgm:spPr/>
      <dgm:t>
        <a:bodyPr/>
        <a:lstStyle/>
        <a:p>
          <a:endParaRPr lang="en-US"/>
        </a:p>
      </dgm:t>
    </dgm:pt>
    <dgm:pt modelId="{2703A014-52D2-4F81-B85B-E02817444578}" type="pres">
      <dgm:prSet presAssocID="{C4903BBE-B69F-48DB-8997-F9CF79F426A2}" presName="vert2" presStyleCnt="0"/>
      <dgm:spPr/>
    </dgm:pt>
    <dgm:pt modelId="{227A1A2E-9CA8-4166-B7B3-F90E5E0AEF56}" type="pres">
      <dgm:prSet presAssocID="{C4903BBE-B69F-48DB-8997-F9CF79F426A2}" presName="thinLine2b" presStyleLbl="callout" presStyleIdx="2" presStyleCnt="3"/>
      <dgm:spPr/>
    </dgm:pt>
    <dgm:pt modelId="{5364730E-81FF-432C-9CBA-1C5FD99D5ACD}" type="pres">
      <dgm:prSet presAssocID="{C4903BBE-B69F-48DB-8997-F9CF79F426A2}" presName="vertSpace2b" presStyleCnt="0"/>
      <dgm:spPr/>
    </dgm:pt>
  </dgm:ptLst>
  <dgm:cxnLst>
    <dgm:cxn modelId="{70308C29-5D09-4190-9AAE-D9ACA2DE0AFB}" type="presOf" srcId="{205CC5B1-2C64-426D-850F-E92E8354D832}" destId="{E1E183C3-9734-4634-931B-00F391D0C5A5}" srcOrd="0" destOrd="0" presId="urn:microsoft.com/office/officeart/2008/layout/LinedList"/>
    <dgm:cxn modelId="{6608C949-7B35-47BA-A7EC-32D4E99C76CF}" type="presOf" srcId="{AC282525-2971-4B50-A2CE-BC63C7AC91E9}" destId="{0C1C1C6F-9A39-4A5E-8E5E-2192E3BC824A}" srcOrd="0" destOrd="0" presId="urn:microsoft.com/office/officeart/2008/layout/LinedList"/>
    <dgm:cxn modelId="{F8E524C8-424B-4228-8349-7D7AECF7C623}" type="presOf" srcId="{75591834-48A8-4DC9-B4D2-A77BF5C8DDDE}" destId="{9AB0BF61-9A65-4021-B305-7BB6DE152B75}" srcOrd="0" destOrd="0" presId="urn:microsoft.com/office/officeart/2008/layout/LinedList"/>
    <dgm:cxn modelId="{5E120DCE-38B9-41EA-A485-56D27D7B233D}" srcId="{205CC5B1-2C64-426D-850F-E92E8354D832}" destId="{75591834-48A8-4DC9-B4D2-A77BF5C8DDDE}" srcOrd="0" destOrd="0" parTransId="{0DEF7399-1852-41CE-A40E-A56B79AD71B5}" sibTransId="{226EDBBC-52C7-4D69-8BB8-F282E1496851}"/>
    <dgm:cxn modelId="{670FA405-9F55-499F-8282-2BFFD0653BF2}" srcId="{205CC5B1-2C64-426D-850F-E92E8354D832}" destId="{C4903BBE-B69F-48DB-8997-F9CF79F426A2}" srcOrd="2" destOrd="0" parTransId="{73428CF0-B718-420E-89DB-3881FF832E84}" sibTransId="{653283A9-8DFF-47DF-AE5D-6D1B81186FC7}"/>
    <dgm:cxn modelId="{3A7C310C-45B6-4850-B9D9-4A053115186B}" srcId="{205CC5B1-2C64-426D-850F-E92E8354D832}" destId="{ABDA556A-16F0-4C97-B269-A0FF909355CD}" srcOrd="1" destOrd="0" parTransId="{B6E3D1A3-2D48-43C5-BD57-5A4E54720E42}" sibTransId="{0680094E-8B56-454B-8D55-7250D2CC8097}"/>
    <dgm:cxn modelId="{16D73C48-0931-4D2C-88F2-AE35D89CDFE4}" type="presOf" srcId="{ABDA556A-16F0-4C97-B269-A0FF909355CD}" destId="{0F18E898-E17B-4837-A06F-E9254FF7A3A4}" srcOrd="0" destOrd="0" presId="urn:microsoft.com/office/officeart/2008/layout/LinedList"/>
    <dgm:cxn modelId="{B6FC32C4-282C-4893-8156-796E97B9A4D3}" srcId="{AC282525-2971-4B50-A2CE-BC63C7AC91E9}" destId="{205CC5B1-2C64-426D-850F-E92E8354D832}" srcOrd="0" destOrd="0" parTransId="{8B605ACD-A0A4-48A2-81B9-E6CD726EF1E1}" sibTransId="{B996DD7F-70C2-497A-BE87-890504B71ECE}"/>
    <dgm:cxn modelId="{F80F4881-876F-4CCE-B40C-068143C1594A}" type="presOf" srcId="{C4903BBE-B69F-48DB-8997-F9CF79F426A2}" destId="{B6812D8E-03C8-42B7-AB90-744AE6206D4A}" srcOrd="0" destOrd="0" presId="urn:microsoft.com/office/officeart/2008/layout/LinedList"/>
    <dgm:cxn modelId="{5BD9B163-3AFA-498B-9B7F-E0D364688182}" type="presParOf" srcId="{0C1C1C6F-9A39-4A5E-8E5E-2192E3BC824A}" destId="{28DC9E4C-56BA-4D58-B048-0B2C7FB30350}" srcOrd="0" destOrd="0" presId="urn:microsoft.com/office/officeart/2008/layout/LinedList"/>
    <dgm:cxn modelId="{B9AB8AF0-A25A-4ABA-9065-DF3CE8E490A8}" type="presParOf" srcId="{0C1C1C6F-9A39-4A5E-8E5E-2192E3BC824A}" destId="{4C51C56A-44B3-45E4-97C9-FB014895D663}" srcOrd="1" destOrd="0" presId="urn:microsoft.com/office/officeart/2008/layout/LinedList"/>
    <dgm:cxn modelId="{64D1153A-93A1-4A58-9335-8729129F515F}" type="presParOf" srcId="{4C51C56A-44B3-45E4-97C9-FB014895D663}" destId="{E1E183C3-9734-4634-931B-00F391D0C5A5}" srcOrd="0" destOrd="0" presId="urn:microsoft.com/office/officeart/2008/layout/LinedList"/>
    <dgm:cxn modelId="{FD721928-FB15-472A-9440-BCB145D3CF9F}" type="presParOf" srcId="{4C51C56A-44B3-45E4-97C9-FB014895D663}" destId="{04A5C99E-C230-4CB7-8587-32F75A9A3000}" srcOrd="1" destOrd="0" presId="urn:microsoft.com/office/officeart/2008/layout/LinedList"/>
    <dgm:cxn modelId="{D227A16E-A7C2-4FEE-8186-A2FDD6A6F861}" type="presParOf" srcId="{04A5C99E-C230-4CB7-8587-32F75A9A3000}" destId="{66F8555D-D416-46D7-8BEA-A4B198C428ED}" srcOrd="0" destOrd="0" presId="urn:microsoft.com/office/officeart/2008/layout/LinedList"/>
    <dgm:cxn modelId="{DBE96F33-400D-4EF4-B535-D7FC0427124A}" type="presParOf" srcId="{04A5C99E-C230-4CB7-8587-32F75A9A3000}" destId="{D84DD693-1D72-43DD-A8CA-F1D67FB6802B}" srcOrd="1" destOrd="0" presId="urn:microsoft.com/office/officeart/2008/layout/LinedList"/>
    <dgm:cxn modelId="{20104D04-48B6-4BB6-AB22-6F94BA3078F8}" type="presParOf" srcId="{D84DD693-1D72-43DD-A8CA-F1D67FB6802B}" destId="{9412CD11-E6B1-4D26-89FA-4D8C5EF72756}" srcOrd="0" destOrd="0" presId="urn:microsoft.com/office/officeart/2008/layout/LinedList"/>
    <dgm:cxn modelId="{D9B3590F-8EA5-4E2A-975A-E4D20BE53D04}" type="presParOf" srcId="{D84DD693-1D72-43DD-A8CA-F1D67FB6802B}" destId="{9AB0BF61-9A65-4021-B305-7BB6DE152B75}" srcOrd="1" destOrd="0" presId="urn:microsoft.com/office/officeart/2008/layout/LinedList"/>
    <dgm:cxn modelId="{811E9A53-F6DF-4DB4-88CE-063EC2FC26E5}" type="presParOf" srcId="{D84DD693-1D72-43DD-A8CA-F1D67FB6802B}" destId="{4F6CE1DD-4772-4728-96AE-6B6C36076BEC}" srcOrd="2" destOrd="0" presId="urn:microsoft.com/office/officeart/2008/layout/LinedList"/>
    <dgm:cxn modelId="{F90BB56C-C12E-4AAD-B910-47187D43675C}" type="presParOf" srcId="{04A5C99E-C230-4CB7-8587-32F75A9A3000}" destId="{9CFD1E2E-BB8C-48FE-95EA-33B424D17537}" srcOrd="2" destOrd="0" presId="urn:microsoft.com/office/officeart/2008/layout/LinedList"/>
    <dgm:cxn modelId="{F7926A37-6118-4E94-9D96-F4535F223746}" type="presParOf" srcId="{04A5C99E-C230-4CB7-8587-32F75A9A3000}" destId="{0580401A-4712-4770-9D9D-2B6BC13EF9D2}" srcOrd="3" destOrd="0" presId="urn:microsoft.com/office/officeart/2008/layout/LinedList"/>
    <dgm:cxn modelId="{D4C5BA70-B521-4265-B040-CB2616AF0371}" type="presParOf" srcId="{04A5C99E-C230-4CB7-8587-32F75A9A3000}" destId="{41259D2E-8F40-4237-926F-02F8DD067EFB}" srcOrd="4" destOrd="0" presId="urn:microsoft.com/office/officeart/2008/layout/LinedList"/>
    <dgm:cxn modelId="{6631BCAE-3BF9-4F0D-954D-B895790D3148}" type="presParOf" srcId="{41259D2E-8F40-4237-926F-02F8DD067EFB}" destId="{3B56C75E-297A-4C77-A1E6-9676BE72F221}" srcOrd="0" destOrd="0" presId="urn:microsoft.com/office/officeart/2008/layout/LinedList"/>
    <dgm:cxn modelId="{2D046529-965B-40E5-85BC-1F51395248FA}" type="presParOf" srcId="{41259D2E-8F40-4237-926F-02F8DD067EFB}" destId="{0F18E898-E17B-4837-A06F-E9254FF7A3A4}" srcOrd="1" destOrd="0" presId="urn:microsoft.com/office/officeart/2008/layout/LinedList"/>
    <dgm:cxn modelId="{B855A172-7D33-4C5B-9CA8-C0AA01B07F9A}" type="presParOf" srcId="{41259D2E-8F40-4237-926F-02F8DD067EFB}" destId="{6C6A6A5A-8618-4A80-A9DA-9083890773D8}" srcOrd="2" destOrd="0" presId="urn:microsoft.com/office/officeart/2008/layout/LinedList"/>
    <dgm:cxn modelId="{98456CB1-E12E-47B6-B330-46B4278F191C}" type="presParOf" srcId="{04A5C99E-C230-4CB7-8587-32F75A9A3000}" destId="{2DA7BBDE-DCFA-4DDB-B5A5-90E6D4ED1712}" srcOrd="5" destOrd="0" presId="urn:microsoft.com/office/officeart/2008/layout/LinedList"/>
    <dgm:cxn modelId="{C590C0AF-A340-4819-B998-49D4E82783AB}" type="presParOf" srcId="{04A5C99E-C230-4CB7-8587-32F75A9A3000}" destId="{3D725128-0978-49D4-8C3D-95E76F7268E3}" srcOrd="6" destOrd="0" presId="urn:microsoft.com/office/officeart/2008/layout/LinedList"/>
    <dgm:cxn modelId="{FB781C26-E7F1-4B7F-9839-13FD50532251}" type="presParOf" srcId="{04A5C99E-C230-4CB7-8587-32F75A9A3000}" destId="{C1E1B595-22EB-40E5-AB75-0180787C0883}" srcOrd="7" destOrd="0" presId="urn:microsoft.com/office/officeart/2008/layout/LinedList"/>
    <dgm:cxn modelId="{3F88E29C-AE36-46AE-A918-B10C5577CF66}" type="presParOf" srcId="{C1E1B595-22EB-40E5-AB75-0180787C0883}" destId="{D9772468-B812-42B2-97B8-3318E97D30F1}" srcOrd="0" destOrd="0" presId="urn:microsoft.com/office/officeart/2008/layout/LinedList"/>
    <dgm:cxn modelId="{CDB5573F-2E26-44CA-96A0-052ECEE3C91B}" type="presParOf" srcId="{C1E1B595-22EB-40E5-AB75-0180787C0883}" destId="{B6812D8E-03C8-42B7-AB90-744AE6206D4A}" srcOrd="1" destOrd="0" presId="urn:microsoft.com/office/officeart/2008/layout/LinedList"/>
    <dgm:cxn modelId="{8C1DCEA5-15D5-4AAB-A85D-DDCCB2E54246}" type="presParOf" srcId="{C1E1B595-22EB-40E5-AB75-0180787C0883}" destId="{2703A014-52D2-4F81-B85B-E02817444578}" srcOrd="2" destOrd="0" presId="urn:microsoft.com/office/officeart/2008/layout/LinedList"/>
    <dgm:cxn modelId="{B45C4EAC-0EEF-43B2-95A7-B4FA2FA60F6E}" type="presParOf" srcId="{04A5C99E-C230-4CB7-8587-32F75A9A3000}" destId="{227A1A2E-9CA8-4166-B7B3-F90E5E0AEF56}" srcOrd="8" destOrd="0" presId="urn:microsoft.com/office/officeart/2008/layout/LinedList"/>
    <dgm:cxn modelId="{2B592B91-B7CD-43E4-88D9-2CC12D048647}" type="presParOf" srcId="{04A5C99E-C230-4CB7-8587-32F75A9A3000}" destId="{5364730E-81FF-432C-9CBA-1C5FD99D5AC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FA4A50D-191E-4129-A9EA-99CCFB62D2A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5D6AC9B-70C5-4B89-9BE3-4FCA1B3D7491}">
      <dgm:prSet phldrT="[Text]" custT="1"/>
      <dgm:spPr/>
      <dgm:t>
        <a:bodyPr/>
        <a:lstStyle/>
        <a:p>
          <a:r>
            <a:rPr lang="en-IN" sz="2000" dirty="0" smtClean="0">
              <a:latin typeface="Times New Roman" pitchFamily="18" charset="0"/>
              <a:cs typeface="Times New Roman" pitchFamily="18" charset="0"/>
            </a:rPr>
            <a:t>Money</a:t>
          </a:r>
          <a:endParaRPr lang="en-US" sz="2000" dirty="0"/>
        </a:p>
      </dgm:t>
    </dgm:pt>
    <dgm:pt modelId="{8F7E6177-3FD5-4F7F-92E5-6BAAB94E40C3}" type="parTrans" cxnId="{625239F8-C986-4CA5-B370-A90BF1EA727E}">
      <dgm:prSet/>
      <dgm:spPr/>
      <dgm:t>
        <a:bodyPr/>
        <a:lstStyle/>
        <a:p>
          <a:endParaRPr lang="en-US" sz="2400"/>
        </a:p>
      </dgm:t>
    </dgm:pt>
    <dgm:pt modelId="{87A9E900-2524-4E1D-BD45-54FA86EEF000}" type="sibTrans" cxnId="{625239F8-C986-4CA5-B370-A90BF1EA727E}">
      <dgm:prSet/>
      <dgm:spPr/>
      <dgm:t>
        <a:bodyPr/>
        <a:lstStyle/>
        <a:p>
          <a:endParaRPr lang="en-US" sz="2400"/>
        </a:p>
      </dgm:t>
    </dgm:pt>
    <dgm:pt modelId="{1EC2B64A-E31E-4209-BC93-43ECBA43D62A}">
      <dgm:prSet phldrT="[Text]" custT="1"/>
      <dgm:spPr/>
      <dgm:t>
        <a:bodyPr/>
        <a:lstStyle/>
        <a:p>
          <a:r>
            <a:rPr lang="en-IN" sz="1600" dirty="0" smtClean="0">
              <a:latin typeface="Times New Roman" pitchFamily="18" charset="0"/>
              <a:cs typeface="Times New Roman" pitchFamily="18" charset="0"/>
            </a:rPr>
            <a:t>Bus network  may be the least expensive way to  install a network</a:t>
          </a:r>
          <a:endParaRPr lang="en-US" sz="1600" dirty="0"/>
        </a:p>
      </dgm:t>
    </dgm:pt>
    <dgm:pt modelId="{945A00BF-41C9-492C-BFAE-4F56B365CA50}" type="parTrans" cxnId="{A06636A0-49B2-45B2-B5E8-84D7054E40A8}">
      <dgm:prSet/>
      <dgm:spPr/>
      <dgm:t>
        <a:bodyPr/>
        <a:lstStyle/>
        <a:p>
          <a:endParaRPr lang="en-US" sz="2400"/>
        </a:p>
      </dgm:t>
    </dgm:pt>
    <dgm:pt modelId="{771B6806-6695-40B2-852B-153D1D4EAB55}" type="sibTrans" cxnId="{A06636A0-49B2-45B2-B5E8-84D7054E40A8}">
      <dgm:prSet/>
      <dgm:spPr/>
      <dgm:t>
        <a:bodyPr/>
        <a:lstStyle/>
        <a:p>
          <a:endParaRPr lang="en-US" sz="2400"/>
        </a:p>
      </dgm:t>
    </dgm:pt>
    <dgm:pt modelId="{ED40696F-BAE7-42AA-B45F-9965FE73140C}">
      <dgm:prSet phldrT="[Text]" custT="1"/>
      <dgm:spPr/>
      <dgm:t>
        <a:bodyPr/>
        <a:lstStyle/>
        <a:p>
          <a:r>
            <a:rPr lang="en-IN" sz="2000" smtClean="0">
              <a:latin typeface="Times New Roman" pitchFamily="18" charset="0"/>
              <a:cs typeface="Times New Roman" pitchFamily="18" charset="0"/>
            </a:rPr>
            <a:t>Length</a:t>
          </a:r>
          <a:endParaRPr lang="en-US" sz="2000" dirty="0"/>
        </a:p>
      </dgm:t>
    </dgm:pt>
    <dgm:pt modelId="{0F3ECBDC-5E52-4CD8-A5A0-D7FF65AC0851}" type="parTrans" cxnId="{195449DD-8E31-4E50-A7C8-131B02DC5300}">
      <dgm:prSet/>
      <dgm:spPr/>
      <dgm:t>
        <a:bodyPr/>
        <a:lstStyle/>
        <a:p>
          <a:endParaRPr lang="en-US" sz="2400"/>
        </a:p>
      </dgm:t>
    </dgm:pt>
    <dgm:pt modelId="{A828F733-D485-4E55-AB48-F7B65745E2F4}" type="sibTrans" cxnId="{195449DD-8E31-4E50-A7C8-131B02DC5300}">
      <dgm:prSet/>
      <dgm:spPr/>
      <dgm:t>
        <a:bodyPr/>
        <a:lstStyle/>
        <a:p>
          <a:endParaRPr lang="en-US" sz="2400"/>
        </a:p>
      </dgm:t>
    </dgm:pt>
    <dgm:pt modelId="{2EC38593-567D-465D-A541-35002908A6D7}">
      <dgm:prSet phldrT="[Text]" custT="1"/>
      <dgm:spPr/>
      <dgm:t>
        <a:bodyPr/>
        <a:lstStyle/>
        <a:p>
          <a:r>
            <a:rPr lang="en-IN" sz="1600" dirty="0" smtClean="0">
              <a:latin typeface="Times New Roman" pitchFamily="18" charset="0"/>
              <a:cs typeface="Times New Roman" pitchFamily="18" charset="0"/>
            </a:rPr>
            <a:t>Linear bus n/w uses  shorter lengths of cable.</a:t>
          </a:r>
          <a:endParaRPr lang="en-US" sz="1600" dirty="0"/>
        </a:p>
      </dgm:t>
    </dgm:pt>
    <dgm:pt modelId="{A519A2FF-8680-4F9F-B6E1-40161E6BB823}" type="parTrans" cxnId="{94EEE665-8904-4A00-A4B9-147CACECC0A0}">
      <dgm:prSet/>
      <dgm:spPr/>
      <dgm:t>
        <a:bodyPr/>
        <a:lstStyle/>
        <a:p>
          <a:endParaRPr lang="en-US" sz="2400"/>
        </a:p>
      </dgm:t>
    </dgm:pt>
    <dgm:pt modelId="{1C48E284-B445-437A-A299-1CF8E28CF45D}" type="sibTrans" cxnId="{94EEE665-8904-4A00-A4B9-147CACECC0A0}">
      <dgm:prSet/>
      <dgm:spPr/>
      <dgm:t>
        <a:bodyPr/>
        <a:lstStyle/>
        <a:p>
          <a:endParaRPr lang="en-US" sz="2400"/>
        </a:p>
      </dgm:t>
    </dgm:pt>
    <dgm:pt modelId="{D1A5F7B7-6319-4EA7-98B1-03945497B6CA}">
      <dgm:prSet custT="1"/>
      <dgm:spPr/>
      <dgm:t>
        <a:bodyPr/>
        <a:lstStyle/>
        <a:p>
          <a:r>
            <a:rPr lang="en-IN" sz="2000" smtClean="0">
              <a:latin typeface="Times New Roman" pitchFamily="18" charset="0"/>
              <a:cs typeface="Times New Roman" pitchFamily="18" charset="0"/>
            </a:rPr>
            <a:t>Future growth</a:t>
          </a:r>
          <a:endParaRPr lang="en-IN" sz="2000" dirty="0" smtClean="0">
            <a:latin typeface="Times New Roman" pitchFamily="18" charset="0"/>
            <a:cs typeface="Times New Roman" pitchFamily="18" charset="0"/>
          </a:endParaRPr>
        </a:p>
      </dgm:t>
    </dgm:pt>
    <dgm:pt modelId="{0645257D-D09A-4663-B90A-5C4CB8067099}" type="parTrans" cxnId="{DAA9B7C5-1268-49A4-ADF9-933867AAD111}">
      <dgm:prSet/>
      <dgm:spPr/>
      <dgm:t>
        <a:bodyPr/>
        <a:lstStyle/>
        <a:p>
          <a:endParaRPr lang="en-US" sz="2400"/>
        </a:p>
      </dgm:t>
    </dgm:pt>
    <dgm:pt modelId="{5FC9B755-053A-4635-8BF4-CB3D07BCEF4E}" type="sibTrans" cxnId="{DAA9B7C5-1268-49A4-ADF9-933867AAD111}">
      <dgm:prSet/>
      <dgm:spPr/>
      <dgm:t>
        <a:bodyPr/>
        <a:lstStyle/>
        <a:p>
          <a:endParaRPr lang="en-US" sz="2400"/>
        </a:p>
      </dgm:t>
    </dgm:pt>
    <dgm:pt modelId="{F4F7983E-2A91-4EE9-9B16-BF01835A1CD5}">
      <dgm:prSet custT="1"/>
      <dgm:spPr/>
      <dgm:t>
        <a:bodyPr/>
        <a:lstStyle/>
        <a:p>
          <a:r>
            <a:rPr lang="en-IN" sz="1600" dirty="0" smtClean="0">
              <a:latin typeface="Times New Roman" pitchFamily="18" charset="0"/>
              <a:cs typeface="Times New Roman" pitchFamily="18" charset="0"/>
            </a:rPr>
            <a:t> Star topology, expending a n/w is  easily done by adding another devices.</a:t>
          </a:r>
        </a:p>
      </dgm:t>
    </dgm:pt>
    <dgm:pt modelId="{5FD5832D-6EBD-478B-B577-1B42B2B00162}" type="parTrans" cxnId="{A592C19D-A810-4712-8B4A-2EFCFEF30F85}">
      <dgm:prSet/>
      <dgm:spPr/>
      <dgm:t>
        <a:bodyPr/>
        <a:lstStyle/>
        <a:p>
          <a:endParaRPr lang="en-US" sz="2400"/>
        </a:p>
      </dgm:t>
    </dgm:pt>
    <dgm:pt modelId="{C613435C-C153-4FDB-8A46-9CEB11303372}" type="sibTrans" cxnId="{A592C19D-A810-4712-8B4A-2EFCFEF30F85}">
      <dgm:prSet/>
      <dgm:spPr/>
      <dgm:t>
        <a:bodyPr/>
        <a:lstStyle/>
        <a:p>
          <a:endParaRPr lang="en-US" sz="2400"/>
        </a:p>
      </dgm:t>
    </dgm:pt>
    <dgm:pt modelId="{A62859C4-9B23-40CB-A48F-EC2D06C99BEE}">
      <dgm:prSet custT="1"/>
      <dgm:spPr/>
      <dgm:t>
        <a:bodyPr/>
        <a:lstStyle/>
        <a:p>
          <a:r>
            <a:rPr lang="en-IN" sz="2000" dirty="0" smtClean="0">
              <a:latin typeface="Times New Roman" pitchFamily="18" charset="0"/>
              <a:cs typeface="Times New Roman" pitchFamily="18" charset="0"/>
            </a:rPr>
            <a:t>Cable Type</a:t>
          </a:r>
        </a:p>
      </dgm:t>
    </dgm:pt>
    <dgm:pt modelId="{A534257E-925A-40CD-87A9-0B649B70E748}" type="parTrans" cxnId="{2BA34A05-D9A5-4C9E-A20E-0BF999650414}">
      <dgm:prSet/>
      <dgm:spPr/>
      <dgm:t>
        <a:bodyPr/>
        <a:lstStyle/>
        <a:p>
          <a:endParaRPr lang="en-US" sz="2400"/>
        </a:p>
      </dgm:t>
    </dgm:pt>
    <dgm:pt modelId="{E8D64946-8998-4F20-B783-94768361C1DF}" type="sibTrans" cxnId="{2BA34A05-D9A5-4C9E-A20E-0BF999650414}">
      <dgm:prSet/>
      <dgm:spPr/>
      <dgm:t>
        <a:bodyPr/>
        <a:lstStyle/>
        <a:p>
          <a:endParaRPr lang="en-US" sz="2400"/>
        </a:p>
      </dgm:t>
    </dgm:pt>
    <dgm:pt modelId="{CAB303BD-FDEB-405B-8B68-AAAAD71B64EB}">
      <dgm:prSet custT="1"/>
      <dgm:spPr/>
      <dgm:t>
        <a:bodyPr/>
        <a:lstStyle/>
        <a:p>
          <a:r>
            <a:rPr lang="en-IN" sz="1600" dirty="0" smtClean="0">
              <a:latin typeface="Times New Roman" pitchFamily="18" charset="0"/>
              <a:cs typeface="Times New Roman" pitchFamily="18" charset="0"/>
            </a:rPr>
            <a:t>Most common used cable in commercial organization  is twisted pair. Which often used with star topologies.</a:t>
          </a:r>
        </a:p>
      </dgm:t>
    </dgm:pt>
    <dgm:pt modelId="{BB919208-0B04-4C3E-AFCC-7D763B7401A0}" type="parTrans" cxnId="{03C97687-0A11-43C7-9DC6-4BD82EDB6BF5}">
      <dgm:prSet/>
      <dgm:spPr/>
      <dgm:t>
        <a:bodyPr/>
        <a:lstStyle/>
        <a:p>
          <a:endParaRPr lang="en-US" sz="2400"/>
        </a:p>
      </dgm:t>
    </dgm:pt>
    <dgm:pt modelId="{414F8F04-F005-47E8-98BE-4A2C28E8538B}" type="sibTrans" cxnId="{03C97687-0A11-43C7-9DC6-4BD82EDB6BF5}">
      <dgm:prSet/>
      <dgm:spPr/>
      <dgm:t>
        <a:bodyPr/>
        <a:lstStyle/>
        <a:p>
          <a:endParaRPr lang="en-US" sz="2400"/>
        </a:p>
      </dgm:t>
    </dgm:pt>
    <dgm:pt modelId="{F74C8D4D-9D29-45D6-9FC1-82FE578B0EF4}">
      <dgm:prSet custT="1"/>
      <dgm:spPr/>
      <dgm:t>
        <a:bodyPr/>
        <a:lstStyle/>
        <a:p>
          <a:r>
            <a:rPr lang="en-IN" sz="2000" dirty="0" smtClean="0">
              <a:latin typeface="Times New Roman" pitchFamily="18" charset="0"/>
              <a:cs typeface="Times New Roman" pitchFamily="18" charset="0"/>
            </a:rPr>
            <a:t>Full mesh topology is theoretically the best since every device is connected to every other device. Next best would be tree topology, which is basically a connection of star. </a:t>
          </a:r>
        </a:p>
      </dgm:t>
    </dgm:pt>
    <dgm:pt modelId="{0DBF078B-46BC-4120-9C42-BD32369AA41C}" type="parTrans" cxnId="{0AEC48EC-E4CD-4994-BD31-28AA43FF818E}">
      <dgm:prSet/>
      <dgm:spPr/>
      <dgm:t>
        <a:bodyPr/>
        <a:lstStyle/>
        <a:p>
          <a:endParaRPr lang="en-US" sz="2400"/>
        </a:p>
      </dgm:t>
    </dgm:pt>
    <dgm:pt modelId="{338D866D-6F1A-4BBC-9404-B337863B7394}" type="sibTrans" cxnId="{0AEC48EC-E4CD-4994-BD31-28AA43FF818E}">
      <dgm:prSet/>
      <dgm:spPr/>
      <dgm:t>
        <a:bodyPr/>
        <a:lstStyle/>
        <a:p>
          <a:endParaRPr lang="en-US" sz="2400"/>
        </a:p>
      </dgm:t>
    </dgm:pt>
    <dgm:pt modelId="{FD84C890-76F0-4F31-B754-16159C9A0485}" type="pres">
      <dgm:prSet presAssocID="{FFA4A50D-191E-4129-A9EA-99CCFB62D2A4}" presName="linear" presStyleCnt="0">
        <dgm:presLayoutVars>
          <dgm:animLvl val="lvl"/>
          <dgm:resizeHandles val="exact"/>
        </dgm:presLayoutVars>
      </dgm:prSet>
      <dgm:spPr/>
      <dgm:t>
        <a:bodyPr/>
        <a:lstStyle/>
        <a:p>
          <a:endParaRPr lang="en-US"/>
        </a:p>
      </dgm:t>
    </dgm:pt>
    <dgm:pt modelId="{FF76FD9D-A1F0-43B5-92C6-6F036B5B0A19}" type="pres">
      <dgm:prSet presAssocID="{65D6AC9B-70C5-4B89-9BE3-4FCA1B3D7491}" presName="parentText" presStyleLbl="node1" presStyleIdx="0" presStyleCnt="5">
        <dgm:presLayoutVars>
          <dgm:chMax val="0"/>
          <dgm:bulletEnabled val="1"/>
        </dgm:presLayoutVars>
      </dgm:prSet>
      <dgm:spPr/>
      <dgm:t>
        <a:bodyPr/>
        <a:lstStyle/>
        <a:p>
          <a:endParaRPr lang="en-US"/>
        </a:p>
      </dgm:t>
    </dgm:pt>
    <dgm:pt modelId="{41FC025B-6665-492B-96AE-A56F85265B3C}" type="pres">
      <dgm:prSet presAssocID="{65D6AC9B-70C5-4B89-9BE3-4FCA1B3D7491}" presName="childText" presStyleLbl="revTx" presStyleIdx="0" presStyleCnt="4">
        <dgm:presLayoutVars>
          <dgm:bulletEnabled val="1"/>
        </dgm:presLayoutVars>
      </dgm:prSet>
      <dgm:spPr/>
      <dgm:t>
        <a:bodyPr/>
        <a:lstStyle/>
        <a:p>
          <a:endParaRPr lang="en-US"/>
        </a:p>
      </dgm:t>
    </dgm:pt>
    <dgm:pt modelId="{38ACF5D5-C96F-4C67-8CEF-31659F228A09}" type="pres">
      <dgm:prSet presAssocID="{ED40696F-BAE7-42AA-B45F-9965FE73140C}" presName="parentText" presStyleLbl="node1" presStyleIdx="1" presStyleCnt="5">
        <dgm:presLayoutVars>
          <dgm:chMax val="0"/>
          <dgm:bulletEnabled val="1"/>
        </dgm:presLayoutVars>
      </dgm:prSet>
      <dgm:spPr/>
      <dgm:t>
        <a:bodyPr/>
        <a:lstStyle/>
        <a:p>
          <a:endParaRPr lang="en-US"/>
        </a:p>
      </dgm:t>
    </dgm:pt>
    <dgm:pt modelId="{464E5484-E4D0-4367-ACE6-21CA8AE7F44A}" type="pres">
      <dgm:prSet presAssocID="{ED40696F-BAE7-42AA-B45F-9965FE73140C}" presName="childText" presStyleLbl="revTx" presStyleIdx="1" presStyleCnt="4">
        <dgm:presLayoutVars>
          <dgm:bulletEnabled val="1"/>
        </dgm:presLayoutVars>
      </dgm:prSet>
      <dgm:spPr/>
      <dgm:t>
        <a:bodyPr/>
        <a:lstStyle/>
        <a:p>
          <a:endParaRPr lang="en-US"/>
        </a:p>
      </dgm:t>
    </dgm:pt>
    <dgm:pt modelId="{CD02112E-02C1-467A-A2DB-6E9031864B93}" type="pres">
      <dgm:prSet presAssocID="{D1A5F7B7-6319-4EA7-98B1-03945497B6CA}" presName="parentText" presStyleLbl="node1" presStyleIdx="2" presStyleCnt="5">
        <dgm:presLayoutVars>
          <dgm:chMax val="0"/>
          <dgm:bulletEnabled val="1"/>
        </dgm:presLayoutVars>
      </dgm:prSet>
      <dgm:spPr/>
      <dgm:t>
        <a:bodyPr/>
        <a:lstStyle/>
        <a:p>
          <a:endParaRPr lang="en-US"/>
        </a:p>
      </dgm:t>
    </dgm:pt>
    <dgm:pt modelId="{F3DD40A5-221A-47A2-B6A8-34D5C0886B44}" type="pres">
      <dgm:prSet presAssocID="{D1A5F7B7-6319-4EA7-98B1-03945497B6CA}" presName="childText" presStyleLbl="revTx" presStyleIdx="2" presStyleCnt="4">
        <dgm:presLayoutVars>
          <dgm:bulletEnabled val="1"/>
        </dgm:presLayoutVars>
      </dgm:prSet>
      <dgm:spPr/>
      <dgm:t>
        <a:bodyPr/>
        <a:lstStyle/>
        <a:p>
          <a:endParaRPr lang="en-US"/>
        </a:p>
      </dgm:t>
    </dgm:pt>
    <dgm:pt modelId="{D8DC821A-DB80-44C4-99F6-D4667E897724}" type="pres">
      <dgm:prSet presAssocID="{A62859C4-9B23-40CB-A48F-EC2D06C99BEE}" presName="parentText" presStyleLbl="node1" presStyleIdx="3" presStyleCnt="5">
        <dgm:presLayoutVars>
          <dgm:chMax val="0"/>
          <dgm:bulletEnabled val="1"/>
        </dgm:presLayoutVars>
      </dgm:prSet>
      <dgm:spPr/>
      <dgm:t>
        <a:bodyPr/>
        <a:lstStyle/>
        <a:p>
          <a:endParaRPr lang="en-US"/>
        </a:p>
      </dgm:t>
    </dgm:pt>
    <dgm:pt modelId="{5DE63E9C-E432-44C9-A9EA-43133BE07C6E}" type="pres">
      <dgm:prSet presAssocID="{A62859C4-9B23-40CB-A48F-EC2D06C99BEE}" presName="childText" presStyleLbl="revTx" presStyleIdx="3" presStyleCnt="4">
        <dgm:presLayoutVars>
          <dgm:bulletEnabled val="1"/>
        </dgm:presLayoutVars>
      </dgm:prSet>
      <dgm:spPr/>
      <dgm:t>
        <a:bodyPr/>
        <a:lstStyle/>
        <a:p>
          <a:endParaRPr lang="en-US"/>
        </a:p>
      </dgm:t>
    </dgm:pt>
    <dgm:pt modelId="{371DDF34-3E24-4B7A-8757-C77D18530FA2}" type="pres">
      <dgm:prSet presAssocID="{F74C8D4D-9D29-45D6-9FC1-82FE578B0EF4}" presName="parentText" presStyleLbl="node1" presStyleIdx="4" presStyleCnt="5">
        <dgm:presLayoutVars>
          <dgm:chMax val="0"/>
          <dgm:bulletEnabled val="1"/>
        </dgm:presLayoutVars>
      </dgm:prSet>
      <dgm:spPr/>
      <dgm:t>
        <a:bodyPr/>
        <a:lstStyle/>
        <a:p>
          <a:endParaRPr lang="en-US"/>
        </a:p>
      </dgm:t>
    </dgm:pt>
  </dgm:ptLst>
  <dgm:cxnLst>
    <dgm:cxn modelId="{0798E652-8B3D-471E-9412-E58E54BC91EE}" type="presOf" srcId="{F4F7983E-2A91-4EE9-9B16-BF01835A1CD5}" destId="{F3DD40A5-221A-47A2-B6A8-34D5C0886B44}" srcOrd="0" destOrd="0" presId="urn:microsoft.com/office/officeart/2005/8/layout/vList2"/>
    <dgm:cxn modelId="{D1CC3644-68F8-4C7E-AC6F-68EBF4B6051E}" type="presOf" srcId="{65D6AC9B-70C5-4B89-9BE3-4FCA1B3D7491}" destId="{FF76FD9D-A1F0-43B5-92C6-6F036B5B0A19}" srcOrd="0" destOrd="0" presId="urn:microsoft.com/office/officeart/2005/8/layout/vList2"/>
    <dgm:cxn modelId="{0AEC48EC-E4CD-4994-BD31-28AA43FF818E}" srcId="{FFA4A50D-191E-4129-A9EA-99CCFB62D2A4}" destId="{F74C8D4D-9D29-45D6-9FC1-82FE578B0EF4}" srcOrd="4" destOrd="0" parTransId="{0DBF078B-46BC-4120-9C42-BD32369AA41C}" sibTransId="{338D866D-6F1A-4BBC-9404-B337863B7394}"/>
    <dgm:cxn modelId="{DAA9B7C5-1268-49A4-ADF9-933867AAD111}" srcId="{FFA4A50D-191E-4129-A9EA-99CCFB62D2A4}" destId="{D1A5F7B7-6319-4EA7-98B1-03945497B6CA}" srcOrd="2" destOrd="0" parTransId="{0645257D-D09A-4663-B90A-5C4CB8067099}" sibTransId="{5FC9B755-053A-4635-8BF4-CB3D07BCEF4E}"/>
    <dgm:cxn modelId="{EED899EE-86BF-445C-AAA3-F85DC6ACBB43}" type="presOf" srcId="{1EC2B64A-E31E-4209-BC93-43ECBA43D62A}" destId="{41FC025B-6665-492B-96AE-A56F85265B3C}" srcOrd="0" destOrd="0" presId="urn:microsoft.com/office/officeart/2005/8/layout/vList2"/>
    <dgm:cxn modelId="{94EEE665-8904-4A00-A4B9-147CACECC0A0}" srcId="{ED40696F-BAE7-42AA-B45F-9965FE73140C}" destId="{2EC38593-567D-465D-A541-35002908A6D7}" srcOrd="0" destOrd="0" parTransId="{A519A2FF-8680-4F9F-B6E1-40161E6BB823}" sibTransId="{1C48E284-B445-437A-A299-1CF8E28CF45D}"/>
    <dgm:cxn modelId="{FF77EC1B-2EE2-42A6-AD74-573E704F890D}" type="presOf" srcId="{D1A5F7B7-6319-4EA7-98B1-03945497B6CA}" destId="{CD02112E-02C1-467A-A2DB-6E9031864B93}" srcOrd="0" destOrd="0" presId="urn:microsoft.com/office/officeart/2005/8/layout/vList2"/>
    <dgm:cxn modelId="{613CA4BC-81C0-4902-AE50-0AE6D2245BD1}" type="presOf" srcId="{CAB303BD-FDEB-405B-8B68-AAAAD71B64EB}" destId="{5DE63E9C-E432-44C9-A9EA-43133BE07C6E}" srcOrd="0" destOrd="0" presId="urn:microsoft.com/office/officeart/2005/8/layout/vList2"/>
    <dgm:cxn modelId="{625239F8-C986-4CA5-B370-A90BF1EA727E}" srcId="{FFA4A50D-191E-4129-A9EA-99CCFB62D2A4}" destId="{65D6AC9B-70C5-4B89-9BE3-4FCA1B3D7491}" srcOrd="0" destOrd="0" parTransId="{8F7E6177-3FD5-4F7F-92E5-6BAAB94E40C3}" sibTransId="{87A9E900-2524-4E1D-BD45-54FA86EEF000}"/>
    <dgm:cxn modelId="{A592C19D-A810-4712-8B4A-2EFCFEF30F85}" srcId="{D1A5F7B7-6319-4EA7-98B1-03945497B6CA}" destId="{F4F7983E-2A91-4EE9-9B16-BF01835A1CD5}" srcOrd="0" destOrd="0" parTransId="{5FD5832D-6EBD-478B-B577-1B42B2B00162}" sibTransId="{C613435C-C153-4FDB-8A46-9CEB11303372}"/>
    <dgm:cxn modelId="{94421CE5-EEC6-415F-8D26-30980C685623}" type="presOf" srcId="{A62859C4-9B23-40CB-A48F-EC2D06C99BEE}" destId="{D8DC821A-DB80-44C4-99F6-D4667E897724}" srcOrd="0" destOrd="0" presId="urn:microsoft.com/office/officeart/2005/8/layout/vList2"/>
    <dgm:cxn modelId="{72906DC8-7681-4EB7-8ABC-78431D13854D}" type="presOf" srcId="{F74C8D4D-9D29-45D6-9FC1-82FE578B0EF4}" destId="{371DDF34-3E24-4B7A-8757-C77D18530FA2}" srcOrd="0" destOrd="0" presId="urn:microsoft.com/office/officeart/2005/8/layout/vList2"/>
    <dgm:cxn modelId="{442BAA3A-C6B6-4154-A241-696D2048EA83}" type="presOf" srcId="{2EC38593-567D-465D-A541-35002908A6D7}" destId="{464E5484-E4D0-4367-ACE6-21CA8AE7F44A}" srcOrd="0" destOrd="0" presId="urn:microsoft.com/office/officeart/2005/8/layout/vList2"/>
    <dgm:cxn modelId="{03C97687-0A11-43C7-9DC6-4BD82EDB6BF5}" srcId="{A62859C4-9B23-40CB-A48F-EC2D06C99BEE}" destId="{CAB303BD-FDEB-405B-8B68-AAAAD71B64EB}" srcOrd="0" destOrd="0" parTransId="{BB919208-0B04-4C3E-AFCC-7D763B7401A0}" sibTransId="{414F8F04-F005-47E8-98BE-4A2C28E8538B}"/>
    <dgm:cxn modelId="{2BA34A05-D9A5-4C9E-A20E-0BF999650414}" srcId="{FFA4A50D-191E-4129-A9EA-99CCFB62D2A4}" destId="{A62859C4-9B23-40CB-A48F-EC2D06C99BEE}" srcOrd="3" destOrd="0" parTransId="{A534257E-925A-40CD-87A9-0B649B70E748}" sibTransId="{E8D64946-8998-4F20-B783-94768361C1DF}"/>
    <dgm:cxn modelId="{71A1511D-10A3-48BF-B2ED-83DAD87B1D4D}" type="presOf" srcId="{FFA4A50D-191E-4129-A9EA-99CCFB62D2A4}" destId="{FD84C890-76F0-4F31-B754-16159C9A0485}" srcOrd="0" destOrd="0" presId="urn:microsoft.com/office/officeart/2005/8/layout/vList2"/>
    <dgm:cxn modelId="{C2ED86DE-DD7F-4A5D-9280-4AF4129A3E4E}" type="presOf" srcId="{ED40696F-BAE7-42AA-B45F-9965FE73140C}" destId="{38ACF5D5-C96F-4C67-8CEF-31659F228A09}" srcOrd="0" destOrd="0" presId="urn:microsoft.com/office/officeart/2005/8/layout/vList2"/>
    <dgm:cxn modelId="{195449DD-8E31-4E50-A7C8-131B02DC5300}" srcId="{FFA4A50D-191E-4129-A9EA-99CCFB62D2A4}" destId="{ED40696F-BAE7-42AA-B45F-9965FE73140C}" srcOrd="1" destOrd="0" parTransId="{0F3ECBDC-5E52-4CD8-A5A0-D7FF65AC0851}" sibTransId="{A828F733-D485-4E55-AB48-F7B65745E2F4}"/>
    <dgm:cxn modelId="{A06636A0-49B2-45B2-B5E8-84D7054E40A8}" srcId="{65D6AC9B-70C5-4B89-9BE3-4FCA1B3D7491}" destId="{1EC2B64A-E31E-4209-BC93-43ECBA43D62A}" srcOrd="0" destOrd="0" parTransId="{945A00BF-41C9-492C-BFAE-4F56B365CA50}" sibTransId="{771B6806-6695-40B2-852B-153D1D4EAB55}"/>
    <dgm:cxn modelId="{8B4E7399-813F-41C0-B54F-822D541EFDD1}" type="presParOf" srcId="{FD84C890-76F0-4F31-B754-16159C9A0485}" destId="{FF76FD9D-A1F0-43B5-92C6-6F036B5B0A19}" srcOrd="0" destOrd="0" presId="urn:microsoft.com/office/officeart/2005/8/layout/vList2"/>
    <dgm:cxn modelId="{6F156C4A-6A19-48CB-AF69-A6079A71F563}" type="presParOf" srcId="{FD84C890-76F0-4F31-B754-16159C9A0485}" destId="{41FC025B-6665-492B-96AE-A56F85265B3C}" srcOrd="1" destOrd="0" presId="urn:microsoft.com/office/officeart/2005/8/layout/vList2"/>
    <dgm:cxn modelId="{FDD2A0A7-FA82-4110-A49B-C423DF6A838E}" type="presParOf" srcId="{FD84C890-76F0-4F31-B754-16159C9A0485}" destId="{38ACF5D5-C96F-4C67-8CEF-31659F228A09}" srcOrd="2" destOrd="0" presId="urn:microsoft.com/office/officeart/2005/8/layout/vList2"/>
    <dgm:cxn modelId="{67805532-58F8-4F10-81C4-EB7DA78EE6F6}" type="presParOf" srcId="{FD84C890-76F0-4F31-B754-16159C9A0485}" destId="{464E5484-E4D0-4367-ACE6-21CA8AE7F44A}" srcOrd="3" destOrd="0" presId="urn:microsoft.com/office/officeart/2005/8/layout/vList2"/>
    <dgm:cxn modelId="{E6959F3B-7E89-4B3B-9196-D780410FF338}" type="presParOf" srcId="{FD84C890-76F0-4F31-B754-16159C9A0485}" destId="{CD02112E-02C1-467A-A2DB-6E9031864B93}" srcOrd="4" destOrd="0" presId="urn:microsoft.com/office/officeart/2005/8/layout/vList2"/>
    <dgm:cxn modelId="{B37A58A0-B24F-423E-90F3-F86DD079FD5C}" type="presParOf" srcId="{FD84C890-76F0-4F31-B754-16159C9A0485}" destId="{F3DD40A5-221A-47A2-B6A8-34D5C0886B44}" srcOrd="5" destOrd="0" presId="urn:microsoft.com/office/officeart/2005/8/layout/vList2"/>
    <dgm:cxn modelId="{AB1B8903-8B90-410C-A654-645BBFD2999E}" type="presParOf" srcId="{FD84C890-76F0-4F31-B754-16159C9A0485}" destId="{D8DC821A-DB80-44C4-99F6-D4667E897724}" srcOrd="6" destOrd="0" presId="urn:microsoft.com/office/officeart/2005/8/layout/vList2"/>
    <dgm:cxn modelId="{E9D2ACD3-2E8F-4267-BF23-650BCD33A9CD}" type="presParOf" srcId="{FD84C890-76F0-4F31-B754-16159C9A0485}" destId="{5DE63E9C-E432-44C9-A9EA-43133BE07C6E}" srcOrd="7" destOrd="0" presId="urn:microsoft.com/office/officeart/2005/8/layout/vList2"/>
    <dgm:cxn modelId="{0A7B44F1-8795-4C35-9A3C-74CBDA3F8102}" type="presParOf" srcId="{FD84C890-76F0-4F31-B754-16159C9A0485}" destId="{371DDF34-3E24-4B7A-8757-C77D18530FA2}"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8B2926-938E-43AF-B152-27B96CFB2850}" type="doc">
      <dgm:prSet loTypeId="urn:microsoft.com/office/officeart/2005/8/layout/gear1" loCatId="process" qsTypeId="urn:microsoft.com/office/officeart/2005/8/quickstyle/simple1" qsCatId="simple" csTypeId="urn:microsoft.com/office/officeart/2005/8/colors/colorful3" csCatId="colorful" phldr="1"/>
      <dgm:spPr/>
    </dgm:pt>
    <dgm:pt modelId="{1BC292D3-9578-452C-89FC-A7C113F5872D}">
      <dgm:prSet phldrT="[Text]"/>
      <dgm:spPr/>
      <dgm:t>
        <a:bodyPr/>
        <a:lstStyle/>
        <a:p>
          <a:r>
            <a:rPr lang="en-US" dirty="0" smtClean="0"/>
            <a:t>Performance</a:t>
          </a:r>
          <a:endParaRPr lang="en-US" dirty="0"/>
        </a:p>
      </dgm:t>
    </dgm:pt>
    <dgm:pt modelId="{5A18B9B0-E2E9-46BF-9C10-1A7914C893C1}" type="parTrans" cxnId="{66247A82-9A59-4796-8D25-76F3E13344B0}">
      <dgm:prSet/>
      <dgm:spPr/>
      <dgm:t>
        <a:bodyPr/>
        <a:lstStyle/>
        <a:p>
          <a:endParaRPr lang="en-US"/>
        </a:p>
      </dgm:t>
    </dgm:pt>
    <dgm:pt modelId="{B9DA9127-1FB9-4D95-98F8-0972BA7BA892}" type="sibTrans" cxnId="{66247A82-9A59-4796-8D25-76F3E13344B0}">
      <dgm:prSet/>
      <dgm:spPr/>
      <dgm:t>
        <a:bodyPr/>
        <a:lstStyle/>
        <a:p>
          <a:endParaRPr lang="en-US"/>
        </a:p>
      </dgm:t>
    </dgm:pt>
    <dgm:pt modelId="{3D115C7A-1DA3-49BD-9A18-E9569C9217B0}">
      <dgm:prSet phldrT="[Text]"/>
      <dgm:spPr/>
      <dgm:t>
        <a:bodyPr/>
        <a:lstStyle/>
        <a:p>
          <a:r>
            <a:rPr lang="en-US" dirty="0" smtClean="0"/>
            <a:t>Security</a:t>
          </a:r>
          <a:endParaRPr lang="en-US" dirty="0"/>
        </a:p>
      </dgm:t>
    </dgm:pt>
    <dgm:pt modelId="{458BB768-EA29-437A-9131-F060C35ED70A}" type="parTrans" cxnId="{4BD8A4FD-3337-41C4-AB79-C24771254178}">
      <dgm:prSet/>
      <dgm:spPr/>
      <dgm:t>
        <a:bodyPr/>
        <a:lstStyle/>
        <a:p>
          <a:endParaRPr lang="en-US"/>
        </a:p>
      </dgm:t>
    </dgm:pt>
    <dgm:pt modelId="{C66408CE-115C-4EA0-94DA-CDA41CAE1EDF}" type="sibTrans" cxnId="{4BD8A4FD-3337-41C4-AB79-C24771254178}">
      <dgm:prSet/>
      <dgm:spPr/>
      <dgm:t>
        <a:bodyPr/>
        <a:lstStyle/>
        <a:p>
          <a:endParaRPr lang="en-US"/>
        </a:p>
      </dgm:t>
    </dgm:pt>
    <dgm:pt modelId="{4C912039-3E22-43B3-8076-AB6D33A811C9}">
      <dgm:prSet phldrT="[Text]"/>
      <dgm:spPr/>
      <dgm:t>
        <a:bodyPr/>
        <a:lstStyle/>
        <a:p>
          <a:r>
            <a:rPr lang="en-US" dirty="0" smtClean="0"/>
            <a:t>Reliability</a:t>
          </a:r>
          <a:endParaRPr lang="en-US" dirty="0"/>
        </a:p>
      </dgm:t>
    </dgm:pt>
    <dgm:pt modelId="{B56DBB50-F422-4EC5-83CE-6382BC784E0D}" type="parTrans" cxnId="{2A97ED3B-2771-4DD4-A1BC-205F6625E1D6}">
      <dgm:prSet/>
      <dgm:spPr/>
      <dgm:t>
        <a:bodyPr/>
        <a:lstStyle/>
        <a:p>
          <a:endParaRPr lang="en-US"/>
        </a:p>
      </dgm:t>
    </dgm:pt>
    <dgm:pt modelId="{AF81AB00-6C9D-47DD-9760-028D023EC331}" type="sibTrans" cxnId="{2A97ED3B-2771-4DD4-A1BC-205F6625E1D6}">
      <dgm:prSet/>
      <dgm:spPr/>
      <dgm:t>
        <a:bodyPr/>
        <a:lstStyle/>
        <a:p>
          <a:endParaRPr lang="en-US"/>
        </a:p>
      </dgm:t>
    </dgm:pt>
    <dgm:pt modelId="{D69715C1-E665-4CBC-82C9-61E68587BE7C}" type="pres">
      <dgm:prSet presAssocID="{058B2926-938E-43AF-B152-27B96CFB2850}" presName="composite" presStyleCnt="0">
        <dgm:presLayoutVars>
          <dgm:chMax val="3"/>
          <dgm:animLvl val="lvl"/>
          <dgm:resizeHandles val="exact"/>
        </dgm:presLayoutVars>
      </dgm:prSet>
      <dgm:spPr/>
    </dgm:pt>
    <dgm:pt modelId="{0D64A4DF-0C23-47D8-A342-718F2ABE341C}" type="pres">
      <dgm:prSet presAssocID="{1BC292D3-9578-452C-89FC-A7C113F5872D}" presName="gear1" presStyleLbl="node1" presStyleIdx="0" presStyleCnt="3" custLinFactNeighborX="-1932" custLinFactNeighborY="-2252">
        <dgm:presLayoutVars>
          <dgm:chMax val="1"/>
          <dgm:bulletEnabled val="1"/>
        </dgm:presLayoutVars>
      </dgm:prSet>
      <dgm:spPr/>
      <dgm:t>
        <a:bodyPr/>
        <a:lstStyle/>
        <a:p>
          <a:endParaRPr lang="en-US"/>
        </a:p>
      </dgm:t>
    </dgm:pt>
    <dgm:pt modelId="{EBB46D41-4937-4030-8261-526F5E59C53A}" type="pres">
      <dgm:prSet presAssocID="{1BC292D3-9578-452C-89FC-A7C113F5872D}" presName="gear1srcNode" presStyleLbl="node1" presStyleIdx="0" presStyleCnt="3"/>
      <dgm:spPr/>
      <dgm:t>
        <a:bodyPr/>
        <a:lstStyle/>
        <a:p>
          <a:endParaRPr lang="en-US"/>
        </a:p>
      </dgm:t>
    </dgm:pt>
    <dgm:pt modelId="{EB7EE655-4587-4664-94C1-F5280634FFB1}" type="pres">
      <dgm:prSet presAssocID="{1BC292D3-9578-452C-89FC-A7C113F5872D}" presName="gear1dstNode" presStyleLbl="node1" presStyleIdx="0" presStyleCnt="3"/>
      <dgm:spPr/>
      <dgm:t>
        <a:bodyPr/>
        <a:lstStyle/>
        <a:p>
          <a:endParaRPr lang="en-US"/>
        </a:p>
      </dgm:t>
    </dgm:pt>
    <dgm:pt modelId="{ED16E6F2-ED8B-437F-9925-D699C6B6C6DF}" type="pres">
      <dgm:prSet presAssocID="{3D115C7A-1DA3-49BD-9A18-E9569C9217B0}" presName="gear2" presStyleLbl="node1" presStyleIdx="1" presStyleCnt="3">
        <dgm:presLayoutVars>
          <dgm:chMax val="1"/>
          <dgm:bulletEnabled val="1"/>
        </dgm:presLayoutVars>
      </dgm:prSet>
      <dgm:spPr/>
      <dgm:t>
        <a:bodyPr/>
        <a:lstStyle/>
        <a:p>
          <a:endParaRPr lang="en-US"/>
        </a:p>
      </dgm:t>
    </dgm:pt>
    <dgm:pt modelId="{F598C969-371D-4EBC-A8DC-39D1F985DBEB}" type="pres">
      <dgm:prSet presAssocID="{3D115C7A-1DA3-49BD-9A18-E9569C9217B0}" presName="gear2srcNode" presStyleLbl="node1" presStyleIdx="1" presStyleCnt="3"/>
      <dgm:spPr/>
      <dgm:t>
        <a:bodyPr/>
        <a:lstStyle/>
        <a:p>
          <a:endParaRPr lang="en-US"/>
        </a:p>
      </dgm:t>
    </dgm:pt>
    <dgm:pt modelId="{8AA5EB2C-047B-4917-9D2D-45698866ECF2}" type="pres">
      <dgm:prSet presAssocID="{3D115C7A-1DA3-49BD-9A18-E9569C9217B0}" presName="gear2dstNode" presStyleLbl="node1" presStyleIdx="1" presStyleCnt="3"/>
      <dgm:spPr/>
      <dgm:t>
        <a:bodyPr/>
        <a:lstStyle/>
        <a:p>
          <a:endParaRPr lang="en-US"/>
        </a:p>
      </dgm:t>
    </dgm:pt>
    <dgm:pt modelId="{50002B06-6BB1-4AE5-AD1A-17EF23383F3E}" type="pres">
      <dgm:prSet presAssocID="{4C912039-3E22-43B3-8076-AB6D33A811C9}" presName="gear3" presStyleLbl="node1" presStyleIdx="2" presStyleCnt="3"/>
      <dgm:spPr/>
      <dgm:t>
        <a:bodyPr/>
        <a:lstStyle/>
        <a:p>
          <a:endParaRPr lang="en-US"/>
        </a:p>
      </dgm:t>
    </dgm:pt>
    <dgm:pt modelId="{965A5C36-0112-4E81-8894-F48F656304B8}" type="pres">
      <dgm:prSet presAssocID="{4C912039-3E22-43B3-8076-AB6D33A811C9}" presName="gear3tx" presStyleLbl="node1" presStyleIdx="2" presStyleCnt="3">
        <dgm:presLayoutVars>
          <dgm:chMax val="1"/>
          <dgm:bulletEnabled val="1"/>
        </dgm:presLayoutVars>
      </dgm:prSet>
      <dgm:spPr/>
      <dgm:t>
        <a:bodyPr/>
        <a:lstStyle/>
        <a:p>
          <a:endParaRPr lang="en-US"/>
        </a:p>
      </dgm:t>
    </dgm:pt>
    <dgm:pt modelId="{131B0939-0CF8-4033-8E17-244A599626F5}" type="pres">
      <dgm:prSet presAssocID="{4C912039-3E22-43B3-8076-AB6D33A811C9}" presName="gear3srcNode" presStyleLbl="node1" presStyleIdx="2" presStyleCnt="3"/>
      <dgm:spPr/>
      <dgm:t>
        <a:bodyPr/>
        <a:lstStyle/>
        <a:p>
          <a:endParaRPr lang="en-US"/>
        </a:p>
      </dgm:t>
    </dgm:pt>
    <dgm:pt modelId="{7AEEB5E6-221B-45AA-84D2-02C9C638105B}" type="pres">
      <dgm:prSet presAssocID="{4C912039-3E22-43B3-8076-AB6D33A811C9}" presName="gear3dstNode" presStyleLbl="node1" presStyleIdx="2" presStyleCnt="3"/>
      <dgm:spPr/>
      <dgm:t>
        <a:bodyPr/>
        <a:lstStyle/>
        <a:p>
          <a:endParaRPr lang="en-US"/>
        </a:p>
      </dgm:t>
    </dgm:pt>
    <dgm:pt modelId="{4FA45086-1679-4D90-BF93-F5DBB2E51E69}" type="pres">
      <dgm:prSet presAssocID="{B9DA9127-1FB9-4D95-98F8-0972BA7BA892}" presName="connector1" presStyleLbl="sibTrans2D1" presStyleIdx="0" presStyleCnt="3"/>
      <dgm:spPr/>
      <dgm:t>
        <a:bodyPr/>
        <a:lstStyle/>
        <a:p>
          <a:endParaRPr lang="en-US"/>
        </a:p>
      </dgm:t>
    </dgm:pt>
    <dgm:pt modelId="{3BF2A7F3-C56C-4137-949F-AF02624C58DC}" type="pres">
      <dgm:prSet presAssocID="{C66408CE-115C-4EA0-94DA-CDA41CAE1EDF}" presName="connector2" presStyleLbl="sibTrans2D1" presStyleIdx="1" presStyleCnt="3"/>
      <dgm:spPr/>
      <dgm:t>
        <a:bodyPr/>
        <a:lstStyle/>
        <a:p>
          <a:endParaRPr lang="en-US"/>
        </a:p>
      </dgm:t>
    </dgm:pt>
    <dgm:pt modelId="{F7746E11-8C0F-420F-ADAE-3644AAE55D39}" type="pres">
      <dgm:prSet presAssocID="{AF81AB00-6C9D-47DD-9760-028D023EC331}" presName="connector3" presStyleLbl="sibTrans2D1" presStyleIdx="2" presStyleCnt="3"/>
      <dgm:spPr/>
      <dgm:t>
        <a:bodyPr/>
        <a:lstStyle/>
        <a:p>
          <a:endParaRPr lang="en-US"/>
        </a:p>
      </dgm:t>
    </dgm:pt>
  </dgm:ptLst>
  <dgm:cxnLst>
    <dgm:cxn modelId="{0EC55C43-AEB8-462A-B539-C35B56AFDB46}" type="presOf" srcId="{4C912039-3E22-43B3-8076-AB6D33A811C9}" destId="{7AEEB5E6-221B-45AA-84D2-02C9C638105B}" srcOrd="3" destOrd="0" presId="urn:microsoft.com/office/officeart/2005/8/layout/gear1"/>
    <dgm:cxn modelId="{301AB602-9438-4BD8-83F5-005F908420AF}" type="presOf" srcId="{058B2926-938E-43AF-B152-27B96CFB2850}" destId="{D69715C1-E665-4CBC-82C9-61E68587BE7C}" srcOrd="0" destOrd="0" presId="urn:microsoft.com/office/officeart/2005/8/layout/gear1"/>
    <dgm:cxn modelId="{505085FB-C53F-4106-9DA0-146CEAB7DE6C}" type="presOf" srcId="{4C912039-3E22-43B3-8076-AB6D33A811C9}" destId="{965A5C36-0112-4E81-8894-F48F656304B8}" srcOrd="1" destOrd="0" presId="urn:microsoft.com/office/officeart/2005/8/layout/gear1"/>
    <dgm:cxn modelId="{BEA82298-6F0E-403A-8655-40060715C06C}" type="presOf" srcId="{1BC292D3-9578-452C-89FC-A7C113F5872D}" destId="{0D64A4DF-0C23-47D8-A342-718F2ABE341C}" srcOrd="0" destOrd="0" presId="urn:microsoft.com/office/officeart/2005/8/layout/gear1"/>
    <dgm:cxn modelId="{2794EF26-842E-4CDF-BA6D-2616966D5BAC}" type="presOf" srcId="{AF81AB00-6C9D-47DD-9760-028D023EC331}" destId="{F7746E11-8C0F-420F-ADAE-3644AAE55D39}" srcOrd="0" destOrd="0" presId="urn:microsoft.com/office/officeart/2005/8/layout/gear1"/>
    <dgm:cxn modelId="{EADBC824-0282-4426-B126-7D6178514E0F}" type="presOf" srcId="{4C912039-3E22-43B3-8076-AB6D33A811C9}" destId="{131B0939-0CF8-4033-8E17-244A599626F5}" srcOrd="2" destOrd="0" presId="urn:microsoft.com/office/officeart/2005/8/layout/gear1"/>
    <dgm:cxn modelId="{4BD8A4FD-3337-41C4-AB79-C24771254178}" srcId="{058B2926-938E-43AF-B152-27B96CFB2850}" destId="{3D115C7A-1DA3-49BD-9A18-E9569C9217B0}" srcOrd="1" destOrd="0" parTransId="{458BB768-EA29-437A-9131-F060C35ED70A}" sibTransId="{C66408CE-115C-4EA0-94DA-CDA41CAE1EDF}"/>
    <dgm:cxn modelId="{9C7E7991-BC79-45F9-81B9-CC3465CF863D}" type="presOf" srcId="{1BC292D3-9578-452C-89FC-A7C113F5872D}" destId="{EBB46D41-4937-4030-8261-526F5E59C53A}" srcOrd="1" destOrd="0" presId="urn:microsoft.com/office/officeart/2005/8/layout/gear1"/>
    <dgm:cxn modelId="{255FFD8E-0FE3-4987-95DA-62F21C6EFD08}" type="presOf" srcId="{4C912039-3E22-43B3-8076-AB6D33A811C9}" destId="{50002B06-6BB1-4AE5-AD1A-17EF23383F3E}" srcOrd="0" destOrd="0" presId="urn:microsoft.com/office/officeart/2005/8/layout/gear1"/>
    <dgm:cxn modelId="{AD7270E5-426B-45FA-B84F-7D7C7168A60B}" type="presOf" srcId="{1BC292D3-9578-452C-89FC-A7C113F5872D}" destId="{EB7EE655-4587-4664-94C1-F5280634FFB1}" srcOrd="2" destOrd="0" presId="urn:microsoft.com/office/officeart/2005/8/layout/gear1"/>
    <dgm:cxn modelId="{2A97ED3B-2771-4DD4-A1BC-205F6625E1D6}" srcId="{058B2926-938E-43AF-B152-27B96CFB2850}" destId="{4C912039-3E22-43B3-8076-AB6D33A811C9}" srcOrd="2" destOrd="0" parTransId="{B56DBB50-F422-4EC5-83CE-6382BC784E0D}" sibTransId="{AF81AB00-6C9D-47DD-9760-028D023EC331}"/>
    <dgm:cxn modelId="{FDB41DBB-5F7B-43F1-AA3C-6F825E0E7FDA}" type="presOf" srcId="{3D115C7A-1DA3-49BD-9A18-E9569C9217B0}" destId="{F598C969-371D-4EBC-A8DC-39D1F985DBEB}" srcOrd="1" destOrd="0" presId="urn:microsoft.com/office/officeart/2005/8/layout/gear1"/>
    <dgm:cxn modelId="{66247A82-9A59-4796-8D25-76F3E13344B0}" srcId="{058B2926-938E-43AF-B152-27B96CFB2850}" destId="{1BC292D3-9578-452C-89FC-A7C113F5872D}" srcOrd="0" destOrd="0" parTransId="{5A18B9B0-E2E9-46BF-9C10-1A7914C893C1}" sibTransId="{B9DA9127-1FB9-4D95-98F8-0972BA7BA892}"/>
    <dgm:cxn modelId="{D549A63A-9273-45FD-B621-28B6CD3401D5}" type="presOf" srcId="{B9DA9127-1FB9-4D95-98F8-0972BA7BA892}" destId="{4FA45086-1679-4D90-BF93-F5DBB2E51E69}" srcOrd="0" destOrd="0" presId="urn:microsoft.com/office/officeart/2005/8/layout/gear1"/>
    <dgm:cxn modelId="{42800842-2CF2-4F07-BCB1-BA24B9794F29}" type="presOf" srcId="{3D115C7A-1DA3-49BD-9A18-E9569C9217B0}" destId="{8AA5EB2C-047B-4917-9D2D-45698866ECF2}" srcOrd="2" destOrd="0" presId="urn:microsoft.com/office/officeart/2005/8/layout/gear1"/>
    <dgm:cxn modelId="{106ECBAC-C200-405D-933A-5592C5AAB0B6}" type="presOf" srcId="{C66408CE-115C-4EA0-94DA-CDA41CAE1EDF}" destId="{3BF2A7F3-C56C-4137-949F-AF02624C58DC}" srcOrd="0" destOrd="0" presId="urn:microsoft.com/office/officeart/2005/8/layout/gear1"/>
    <dgm:cxn modelId="{870FE4B2-3318-4CFA-8CF3-71F42C2691E9}" type="presOf" srcId="{3D115C7A-1DA3-49BD-9A18-E9569C9217B0}" destId="{ED16E6F2-ED8B-437F-9925-D699C6B6C6DF}" srcOrd="0" destOrd="0" presId="urn:microsoft.com/office/officeart/2005/8/layout/gear1"/>
    <dgm:cxn modelId="{C2110CC7-EAA4-4AC2-AC60-52B19DD3F767}" type="presParOf" srcId="{D69715C1-E665-4CBC-82C9-61E68587BE7C}" destId="{0D64A4DF-0C23-47D8-A342-718F2ABE341C}" srcOrd="0" destOrd="0" presId="urn:microsoft.com/office/officeart/2005/8/layout/gear1"/>
    <dgm:cxn modelId="{61128402-4EAA-4187-B28D-6EFE6AB7B1A7}" type="presParOf" srcId="{D69715C1-E665-4CBC-82C9-61E68587BE7C}" destId="{EBB46D41-4937-4030-8261-526F5E59C53A}" srcOrd="1" destOrd="0" presId="urn:microsoft.com/office/officeart/2005/8/layout/gear1"/>
    <dgm:cxn modelId="{F39D97D0-784F-41A5-9C22-19F7A14D9D3E}" type="presParOf" srcId="{D69715C1-E665-4CBC-82C9-61E68587BE7C}" destId="{EB7EE655-4587-4664-94C1-F5280634FFB1}" srcOrd="2" destOrd="0" presId="urn:microsoft.com/office/officeart/2005/8/layout/gear1"/>
    <dgm:cxn modelId="{E57F5B9E-81BC-4A4A-B7E3-D04D035DB6D7}" type="presParOf" srcId="{D69715C1-E665-4CBC-82C9-61E68587BE7C}" destId="{ED16E6F2-ED8B-437F-9925-D699C6B6C6DF}" srcOrd="3" destOrd="0" presId="urn:microsoft.com/office/officeart/2005/8/layout/gear1"/>
    <dgm:cxn modelId="{88F1ED0B-9622-4367-A228-D047C9D9D480}" type="presParOf" srcId="{D69715C1-E665-4CBC-82C9-61E68587BE7C}" destId="{F598C969-371D-4EBC-A8DC-39D1F985DBEB}" srcOrd="4" destOrd="0" presId="urn:microsoft.com/office/officeart/2005/8/layout/gear1"/>
    <dgm:cxn modelId="{C08939AD-69C0-4DCF-8D14-486B95174087}" type="presParOf" srcId="{D69715C1-E665-4CBC-82C9-61E68587BE7C}" destId="{8AA5EB2C-047B-4917-9D2D-45698866ECF2}" srcOrd="5" destOrd="0" presId="urn:microsoft.com/office/officeart/2005/8/layout/gear1"/>
    <dgm:cxn modelId="{8B11BF3F-25B6-4D11-9162-E640EB77C70B}" type="presParOf" srcId="{D69715C1-E665-4CBC-82C9-61E68587BE7C}" destId="{50002B06-6BB1-4AE5-AD1A-17EF23383F3E}" srcOrd="6" destOrd="0" presId="urn:microsoft.com/office/officeart/2005/8/layout/gear1"/>
    <dgm:cxn modelId="{9555797F-4B14-4C9E-B5F1-1CCBB3FB0265}" type="presParOf" srcId="{D69715C1-E665-4CBC-82C9-61E68587BE7C}" destId="{965A5C36-0112-4E81-8894-F48F656304B8}" srcOrd="7" destOrd="0" presId="urn:microsoft.com/office/officeart/2005/8/layout/gear1"/>
    <dgm:cxn modelId="{8F385BF8-6492-4006-BC89-FC0093A0D11F}" type="presParOf" srcId="{D69715C1-E665-4CBC-82C9-61E68587BE7C}" destId="{131B0939-0CF8-4033-8E17-244A599626F5}" srcOrd="8" destOrd="0" presId="urn:microsoft.com/office/officeart/2005/8/layout/gear1"/>
    <dgm:cxn modelId="{589F269B-C0A5-4A68-9134-63DC926C2ADE}" type="presParOf" srcId="{D69715C1-E665-4CBC-82C9-61E68587BE7C}" destId="{7AEEB5E6-221B-45AA-84D2-02C9C638105B}" srcOrd="9" destOrd="0" presId="urn:microsoft.com/office/officeart/2005/8/layout/gear1"/>
    <dgm:cxn modelId="{3DAC0A36-3DB5-4682-99A9-F3CEABF54D4E}" type="presParOf" srcId="{D69715C1-E665-4CBC-82C9-61E68587BE7C}" destId="{4FA45086-1679-4D90-BF93-F5DBB2E51E69}" srcOrd="10" destOrd="0" presId="urn:microsoft.com/office/officeart/2005/8/layout/gear1"/>
    <dgm:cxn modelId="{C7B5AAB0-5BBD-4090-8B90-61990AEFCB2F}" type="presParOf" srcId="{D69715C1-E665-4CBC-82C9-61E68587BE7C}" destId="{3BF2A7F3-C56C-4137-949F-AF02624C58DC}" srcOrd="11" destOrd="0" presId="urn:microsoft.com/office/officeart/2005/8/layout/gear1"/>
    <dgm:cxn modelId="{EE805951-4F91-40D5-B9EE-D132DA479453}" type="presParOf" srcId="{D69715C1-E665-4CBC-82C9-61E68587BE7C}" destId="{F7746E11-8C0F-420F-ADAE-3644AAE55D39}"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85A8D6-2DC9-4AD6-BA7D-8B62F5C8ED5D}" type="doc">
      <dgm:prSet loTypeId="urn:microsoft.com/office/officeart/2009/3/layout/BlockDescendingList" loCatId="list" qsTypeId="urn:microsoft.com/office/officeart/2005/8/quickstyle/simple1" qsCatId="simple" csTypeId="urn:microsoft.com/office/officeart/2005/8/colors/colorful3" csCatId="colorful" phldr="1"/>
      <dgm:spPr/>
      <dgm:t>
        <a:bodyPr/>
        <a:lstStyle/>
        <a:p>
          <a:endParaRPr lang="en-US"/>
        </a:p>
      </dgm:t>
    </dgm:pt>
    <dgm:pt modelId="{15FB5B36-5C25-4CCE-913A-2D39DA7132F2}">
      <dgm:prSet phldrT="[Text]"/>
      <dgm:spPr/>
      <dgm:t>
        <a:bodyPr/>
        <a:lstStyle/>
        <a:p>
          <a:r>
            <a:rPr lang="en-US" dirty="0" smtClean="0"/>
            <a:t>Simplex </a:t>
          </a:r>
          <a:endParaRPr lang="en-US" dirty="0"/>
        </a:p>
      </dgm:t>
    </dgm:pt>
    <dgm:pt modelId="{48372DC4-A919-4974-A0A9-6C8ABA07309F}" type="parTrans" cxnId="{76D381CE-6891-4DD4-A94C-BF7C9AE18CD4}">
      <dgm:prSet/>
      <dgm:spPr/>
      <dgm:t>
        <a:bodyPr/>
        <a:lstStyle/>
        <a:p>
          <a:endParaRPr lang="en-US"/>
        </a:p>
      </dgm:t>
    </dgm:pt>
    <dgm:pt modelId="{A0C519FD-F1A2-498B-B43B-C491CFB5DF07}" type="sibTrans" cxnId="{76D381CE-6891-4DD4-A94C-BF7C9AE18CD4}">
      <dgm:prSet/>
      <dgm:spPr/>
      <dgm:t>
        <a:bodyPr/>
        <a:lstStyle/>
        <a:p>
          <a:endParaRPr lang="en-US"/>
        </a:p>
      </dgm:t>
    </dgm:pt>
    <dgm:pt modelId="{E4723700-7A27-4E6E-B214-6031B6AA34FD}">
      <dgm:prSet phldrT="[Text]"/>
      <dgm:spPr/>
      <dgm:t>
        <a:bodyPr/>
        <a:lstStyle/>
        <a:p>
          <a:r>
            <a:rPr lang="en-US" dirty="0" smtClean="0"/>
            <a:t>Data transferred in one direction</a:t>
          </a:r>
          <a:endParaRPr lang="en-US" dirty="0"/>
        </a:p>
      </dgm:t>
    </dgm:pt>
    <dgm:pt modelId="{416F0C55-F4C8-40D8-8A3D-96722885DAD3}" type="parTrans" cxnId="{FEF5DC20-59D8-432F-92A1-2ABD0F2D7A91}">
      <dgm:prSet/>
      <dgm:spPr/>
      <dgm:t>
        <a:bodyPr/>
        <a:lstStyle/>
        <a:p>
          <a:endParaRPr lang="en-US"/>
        </a:p>
      </dgm:t>
    </dgm:pt>
    <dgm:pt modelId="{5A7D903D-A7AA-4D03-AD6A-EF16DEDF08B7}" type="sibTrans" cxnId="{FEF5DC20-59D8-432F-92A1-2ABD0F2D7A91}">
      <dgm:prSet/>
      <dgm:spPr/>
      <dgm:t>
        <a:bodyPr/>
        <a:lstStyle/>
        <a:p>
          <a:endParaRPr lang="en-US"/>
        </a:p>
      </dgm:t>
    </dgm:pt>
    <dgm:pt modelId="{A5F8AFD5-1B8B-4550-A998-50F898F0AE45}">
      <dgm:prSet phldrT="[Text]"/>
      <dgm:spPr/>
      <dgm:t>
        <a:bodyPr/>
        <a:lstStyle/>
        <a:p>
          <a:r>
            <a:rPr lang="en-US" dirty="0" err="1" smtClean="0"/>
            <a:t>Eg</a:t>
          </a:r>
          <a:r>
            <a:rPr lang="en-US" dirty="0" smtClean="0"/>
            <a:t>-Keyboard</a:t>
          </a:r>
          <a:endParaRPr lang="en-US" dirty="0"/>
        </a:p>
      </dgm:t>
    </dgm:pt>
    <dgm:pt modelId="{BAA7B27B-9A15-4705-8555-DB22DCC2E58B}" type="parTrans" cxnId="{554F9BF9-2AB6-459D-AC37-866B72BB759A}">
      <dgm:prSet/>
      <dgm:spPr/>
      <dgm:t>
        <a:bodyPr/>
        <a:lstStyle/>
        <a:p>
          <a:endParaRPr lang="en-US"/>
        </a:p>
      </dgm:t>
    </dgm:pt>
    <dgm:pt modelId="{AFD9757F-5F9A-45C2-8DEB-037DBD868AC6}" type="sibTrans" cxnId="{554F9BF9-2AB6-459D-AC37-866B72BB759A}">
      <dgm:prSet/>
      <dgm:spPr/>
      <dgm:t>
        <a:bodyPr/>
        <a:lstStyle/>
        <a:p>
          <a:endParaRPr lang="en-US"/>
        </a:p>
      </dgm:t>
    </dgm:pt>
    <dgm:pt modelId="{9946C550-C911-4E42-803A-A6161E62E386}">
      <dgm:prSet phldrT="[Text]"/>
      <dgm:spPr/>
      <dgm:t>
        <a:bodyPr/>
        <a:lstStyle/>
        <a:p>
          <a:r>
            <a:rPr lang="en-US" dirty="0" smtClean="0"/>
            <a:t>Half Duplex</a:t>
          </a:r>
          <a:endParaRPr lang="en-US" dirty="0"/>
        </a:p>
      </dgm:t>
    </dgm:pt>
    <dgm:pt modelId="{7A6BE3AC-9BAC-4EA2-9373-0F1604E706F3}" type="parTrans" cxnId="{7DFA61D8-B825-4071-87E4-88E3DDDB9CEF}">
      <dgm:prSet/>
      <dgm:spPr/>
      <dgm:t>
        <a:bodyPr/>
        <a:lstStyle/>
        <a:p>
          <a:endParaRPr lang="en-US"/>
        </a:p>
      </dgm:t>
    </dgm:pt>
    <dgm:pt modelId="{E83FD736-8481-42C4-9BB0-71A95DEB3FA9}" type="sibTrans" cxnId="{7DFA61D8-B825-4071-87E4-88E3DDDB9CEF}">
      <dgm:prSet/>
      <dgm:spPr/>
      <dgm:t>
        <a:bodyPr/>
        <a:lstStyle/>
        <a:p>
          <a:endParaRPr lang="en-US"/>
        </a:p>
      </dgm:t>
    </dgm:pt>
    <dgm:pt modelId="{518C5A12-7DD0-482E-A891-2B844FCAF4D7}">
      <dgm:prSet phldrT="[Text]"/>
      <dgm:spPr/>
      <dgm:t>
        <a:bodyPr/>
        <a:lstStyle/>
        <a:p>
          <a:r>
            <a:rPr lang="en-US" dirty="0" smtClean="0"/>
            <a:t>Data transferred in both direction but one at a time</a:t>
          </a:r>
          <a:endParaRPr lang="en-US" dirty="0"/>
        </a:p>
      </dgm:t>
    </dgm:pt>
    <dgm:pt modelId="{143CFFE1-4C7B-4B49-8081-2583DD5B7802}" type="parTrans" cxnId="{DB2ECB44-B277-4D6A-BCC2-F9A505FDC30C}">
      <dgm:prSet/>
      <dgm:spPr/>
      <dgm:t>
        <a:bodyPr/>
        <a:lstStyle/>
        <a:p>
          <a:endParaRPr lang="en-US"/>
        </a:p>
      </dgm:t>
    </dgm:pt>
    <dgm:pt modelId="{1797ACFA-7AF8-4142-982D-28F802EA129F}" type="sibTrans" cxnId="{DB2ECB44-B277-4D6A-BCC2-F9A505FDC30C}">
      <dgm:prSet/>
      <dgm:spPr/>
      <dgm:t>
        <a:bodyPr/>
        <a:lstStyle/>
        <a:p>
          <a:endParaRPr lang="en-US"/>
        </a:p>
      </dgm:t>
    </dgm:pt>
    <dgm:pt modelId="{A8A015F8-A5F5-4FCE-87AB-E85964F12CE1}">
      <dgm:prSet phldrT="[Text]"/>
      <dgm:spPr/>
      <dgm:t>
        <a:bodyPr/>
        <a:lstStyle/>
        <a:p>
          <a:r>
            <a:rPr lang="en-US" dirty="0" err="1" smtClean="0"/>
            <a:t>Eg</a:t>
          </a:r>
          <a:r>
            <a:rPr lang="en-US" dirty="0" smtClean="0"/>
            <a:t>- Walkie-Talkie</a:t>
          </a:r>
          <a:endParaRPr lang="en-US" dirty="0"/>
        </a:p>
      </dgm:t>
    </dgm:pt>
    <dgm:pt modelId="{D78861BC-1E15-45AA-ABD3-207ACDF15732}" type="parTrans" cxnId="{992DDD35-BA3B-43DB-815F-972A5CEB1441}">
      <dgm:prSet/>
      <dgm:spPr/>
      <dgm:t>
        <a:bodyPr/>
        <a:lstStyle/>
        <a:p>
          <a:endParaRPr lang="en-US"/>
        </a:p>
      </dgm:t>
    </dgm:pt>
    <dgm:pt modelId="{FF39C370-E544-4DED-AB2B-6DBA443436BB}" type="sibTrans" cxnId="{992DDD35-BA3B-43DB-815F-972A5CEB1441}">
      <dgm:prSet/>
      <dgm:spPr/>
      <dgm:t>
        <a:bodyPr/>
        <a:lstStyle/>
        <a:p>
          <a:endParaRPr lang="en-US"/>
        </a:p>
      </dgm:t>
    </dgm:pt>
    <dgm:pt modelId="{C965D579-E750-4166-9481-2E90854DB0F6}">
      <dgm:prSet phldrT="[Text]"/>
      <dgm:spPr/>
      <dgm:t>
        <a:bodyPr/>
        <a:lstStyle/>
        <a:p>
          <a:r>
            <a:rPr lang="en-US" dirty="0" smtClean="0"/>
            <a:t>Full Duplex</a:t>
          </a:r>
          <a:endParaRPr lang="en-US" dirty="0"/>
        </a:p>
      </dgm:t>
    </dgm:pt>
    <dgm:pt modelId="{2FAA93D4-B627-4414-AF4E-2BCB0DA8F73A}" type="parTrans" cxnId="{0F9966CC-974C-46C4-A43D-62DDEE29555E}">
      <dgm:prSet/>
      <dgm:spPr/>
      <dgm:t>
        <a:bodyPr/>
        <a:lstStyle/>
        <a:p>
          <a:endParaRPr lang="en-US"/>
        </a:p>
      </dgm:t>
    </dgm:pt>
    <dgm:pt modelId="{CA14F440-5A98-4716-B0E4-257EC241AD5C}" type="sibTrans" cxnId="{0F9966CC-974C-46C4-A43D-62DDEE29555E}">
      <dgm:prSet/>
      <dgm:spPr/>
      <dgm:t>
        <a:bodyPr/>
        <a:lstStyle/>
        <a:p>
          <a:endParaRPr lang="en-US"/>
        </a:p>
      </dgm:t>
    </dgm:pt>
    <dgm:pt modelId="{7B760CAB-CF60-4B8C-BF97-D68D3D47B115}">
      <dgm:prSet phldrT="[Text]"/>
      <dgm:spPr/>
      <dgm:t>
        <a:bodyPr/>
        <a:lstStyle/>
        <a:p>
          <a:r>
            <a:rPr lang="en-US" dirty="0" smtClean="0"/>
            <a:t>Data can be Transferred in both direction</a:t>
          </a:r>
          <a:endParaRPr lang="en-US" dirty="0"/>
        </a:p>
      </dgm:t>
    </dgm:pt>
    <dgm:pt modelId="{AED7B92E-4395-41B7-924E-B7D9B9176D91}" type="parTrans" cxnId="{E39964B4-D0B1-45CD-AF66-0917245082D3}">
      <dgm:prSet/>
      <dgm:spPr/>
      <dgm:t>
        <a:bodyPr/>
        <a:lstStyle/>
        <a:p>
          <a:endParaRPr lang="en-US"/>
        </a:p>
      </dgm:t>
    </dgm:pt>
    <dgm:pt modelId="{B4BC6F36-259E-498F-AECE-3DAE7DF27ED9}" type="sibTrans" cxnId="{E39964B4-D0B1-45CD-AF66-0917245082D3}">
      <dgm:prSet/>
      <dgm:spPr/>
      <dgm:t>
        <a:bodyPr/>
        <a:lstStyle/>
        <a:p>
          <a:endParaRPr lang="en-US"/>
        </a:p>
      </dgm:t>
    </dgm:pt>
    <dgm:pt modelId="{F6CFAC68-9D9F-4832-A359-1339163A88A2}">
      <dgm:prSet phldrT="[Text]"/>
      <dgm:spPr/>
      <dgm:t>
        <a:bodyPr/>
        <a:lstStyle/>
        <a:p>
          <a:r>
            <a:rPr lang="en-US" dirty="0" err="1" smtClean="0"/>
            <a:t>Eg</a:t>
          </a:r>
          <a:r>
            <a:rPr lang="en-US" dirty="0" smtClean="0"/>
            <a:t>- Cell Phone</a:t>
          </a:r>
          <a:endParaRPr lang="en-US" dirty="0"/>
        </a:p>
      </dgm:t>
    </dgm:pt>
    <dgm:pt modelId="{0E99AA0E-1B6C-45B3-8EE8-296CE3EB1C30}" type="parTrans" cxnId="{A9B195BE-3F45-4A1E-A77A-F05224288A87}">
      <dgm:prSet/>
      <dgm:spPr/>
      <dgm:t>
        <a:bodyPr/>
        <a:lstStyle/>
        <a:p>
          <a:endParaRPr lang="en-US"/>
        </a:p>
      </dgm:t>
    </dgm:pt>
    <dgm:pt modelId="{A85129F6-EB64-47F2-9293-9CBBDFB46FAC}" type="sibTrans" cxnId="{A9B195BE-3F45-4A1E-A77A-F05224288A87}">
      <dgm:prSet/>
      <dgm:spPr/>
      <dgm:t>
        <a:bodyPr/>
        <a:lstStyle/>
        <a:p>
          <a:endParaRPr lang="en-US"/>
        </a:p>
      </dgm:t>
    </dgm:pt>
    <dgm:pt modelId="{B415BE21-DB90-45F8-97FF-4E0E7432E763}" type="pres">
      <dgm:prSet presAssocID="{C985A8D6-2DC9-4AD6-BA7D-8B62F5C8ED5D}" presName="Name0" presStyleCnt="0">
        <dgm:presLayoutVars>
          <dgm:chMax val="7"/>
          <dgm:chPref val="7"/>
          <dgm:dir/>
          <dgm:animLvl val="lvl"/>
        </dgm:presLayoutVars>
      </dgm:prSet>
      <dgm:spPr/>
      <dgm:t>
        <a:bodyPr/>
        <a:lstStyle/>
        <a:p>
          <a:endParaRPr lang="en-US"/>
        </a:p>
      </dgm:t>
    </dgm:pt>
    <dgm:pt modelId="{0E3ECF8C-74AB-4B2C-9DF8-0A89042D7B97}" type="pres">
      <dgm:prSet presAssocID="{15FB5B36-5C25-4CCE-913A-2D39DA7132F2}" presName="parentText_1" presStyleLbl="node1" presStyleIdx="0" presStyleCnt="3">
        <dgm:presLayoutVars>
          <dgm:chMax val="1"/>
          <dgm:chPref val="1"/>
          <dgm:bulletEnabled val="1"/>
        </dgm:presLayoutVars>
      </dgm:prSet>
      <dgm:spPr/>
      <dgm:t>
        <a:bodyPr/>
        <a:lstStyle/>
        <a:p>
          <a:endParaRPr lang="en-US"/>
        </a:p>
      </dgm:t>
    </dgm:pt>
    <dgm:pt modelId="{FF99A874-0A25-4A1F-A078-082CF2DF0C0B}" type="pres">
      <dgm:prSet presAssocID="{15FB5B36-5C25-4CCE-913A-2D39DA7132F2}" presName="childText_1" presStyleLbl="node1" presStyleIdx="0" presStyleCnt="3">
        <dgm:presLayoutVars>
          <dgm:chMax val="0"/>
          <dgm:chPref val="0"/>
          <dgm:bulletEnabled val="1"/>
        </dgm:presLayoutVars>
      </dgm:prSet>
      <dgm:spPr/>
      <dgm:t>
        <a:bodyPr/>
        <a:lstStyle/>
        <a:p>
          <a:endParaRPr lang="en-US"/>
        </a:p>
      </dgm:t>
    </dgm:pt>
    <dgm:pt modelId="{E3C586BD-C097-4C49-93BD-4FA2881158FC}" type="pres">
      <dgm:prSet presAssocID="{15FB5B36-5C25-4CCE-913A-2D39DA7132F2}" presName="accentShape_1" presStyleCnt="0"/>
      <dgm:spPr/>
    </dgm:pt>
    <dgm:pt modelId="{C3C2A71A-7916-46A1-80E1-1BC4FAFD67D6}" type="pres">
      <dgm:prSet presAssocID="{15FB5B36-5C25-4CCE-913A-2D39DA7132F2}" presName="imageRepeatNode" presStyleLbl="node1" presStyleIdx="0" presStyleCnt="3"/>
      <dgm:spPr/>
      <dgm:t>
        <a:bodyPr/>
        <a:lstStyle/>
        <a:p>
          <a:endParaRPr lang="en-US"/>
        </a:p>
      </dgm:t>
    </dgm:pt>
    <dgm:pt modelId="{AFB74111-E2AF-4C4B-9311-4560A99CEBE9}" type="pres">
      <dgm:prSet presAssocID="{9946C550-C911-4E42-803A-A6161E62E386}" presName="parentText_2" presStyleLbl="node1" presStyleIdx="0" presStyleCnt="3">
        <dgm:presLayoutVars>
          <dgm:chMax val="1"/>
          <dgm:chPref val="1"/>
          <dgm:bulletEnabled val="1"/>
        </dgm:presLayoutVars>
      </dgm:prSet>
      <dgm:spPr/>
      <dgm:t>
        <a:bodyPr/>
        <a:lstStyle/>
        <a:p>
          <a:endParaRPr lang="en-US"/>
        </a:p>
      </dgm:t>
    </dgm:pt>
    <dgm:pt modelId="{733269E0-0A65-4A3F-AF9D-9637128875EF}" type="pres">
      <dgm:prSet presAssocID="{9946C550-C911-4E42-803A-A6161E62E386}" presName="childText_2" presStyleLbl="node2" presStyleIdx="0" presStyleCnt="0">
        <dgm:presLayoutVars>
          <dgm:chMax val="0"/>
          <dgm:chPref val="0"/>
          <dgm:bulletEnabled val="1"/>
        </dgm:presLayoutVars>
      </dgm:prSet>
      <dgm:spPr/>
      <dgm:t>
        <a:bodyPr/>
        <a:lstStyle/>
        <a:p>
          <a:endParaRPr lang="en-US"/>
        </a:p>
      </dgm:t>
    </dgm:pt>
    <dgm:pt modelId="{5473A0E4-AEC9-49AF-95DD-8D598B63692B}" type="pres">
      <dgm:prSet presAssocID="{9946C550-C911-4E42-803A-A6161E62E386}" presName="accentShape_2" presStyleCnt="0"/>
      <dgm:spPr/>
    </dgm:pt>
    <dgm:pt modelId="{59CC635D-81FC-4BEA-8984-60D7C1EB1009}" type="pres">
      <dgm:prSet presAssocID="{9946C550-C911-4E42-803A-A6161E62E386}" presName="imageRepeatNode" presStyleLbl="node1" presStyleIdx="1" presStyleCnt="3"/>
      <dgm:spPr/>
      <dgm:t>
        <a:bodyPr/>
        <a:lstStyle/>
        <a:p>
          <a:endParaRPr lang="en-US"/>
        </a:p>
      </dgm:t>
    </dgm:pt>
    <dgm:pt modelId="{066B0EE5-F4B7-4AC7-A377-92E093E0AD2B}" type="pres">
      <dgm:prSet presAssocID="{C965D579-E750-4166-9481-2E90854DB0F6}" presName="parentText_3" presStyleLbl="node1" presStyleIdx="1" presStyleCnt="3">
        <dgm:presLayoutVars>
          <dgm:chMax val="1"/>
          <dgm:chPref val="1"/>
          <dgm:bulletEnabled val="1"/>
        </dgm:presLayoutVars>
      </dgm:prSet>
      <dgm:spPr/>
      <dgm:t>
        <a:bodyPr/>
        <a:lstStyle/>
        <a:p>
          <a:endParaRPr lang="en-US"/>
        </a:p>
      </dgm:t>
    </dgm:pt>
    <dgm:pt modelId="{F8E4B758-F4AB-4B19-801C-8AA38B0A0D97}" type="pres">
      <dgm:prSet presAssocID="{C965D579-E750-4166-9481-2E90854DB0F6}" presName="childText_3" presStyleLbl="node2" presStyleIdx="0" presStyleCnt="0">
        <dgm:presLayoutVars>
          <dgm:chMax val="0"/>
          <dgm:chPref val="0"/>
          <dgm:bulletEnabled val="1"/>
        </dgm:presLayoutVars>
      </dgm:prSet>
      <dgm:spPr/>
      <dgm:t>
        <a:bodyPr/>
        <a:lstStyle/>
        <a:p>
          <a:endParaRPr lang="en-US"/>
        </a:p>
      </dgm:t>
    </dgm:pt>
    <dgm:pt modelId="{E9DE403A-A5F7-4609-8518-7309B9591BA6}" type="pres">
      <dgm:prSet presAssocID="{C965D579-E750-4166-9481-2E90854DB0F6}" presName="accentShape_3" presStyleCnt="0"/>
      <dgm:spPr/>
    </dgm:pt>
    <dgm:pt modelId="{51C2AC24-CE5B-4854-825E-49521A8D3E3F}" type="pres">
      <dgm:prSet presAssocID="{C965D579-E750-4166-9481-2E90854DB0F6}" presName="imageRepeatNode" presStyleLbl="node1" presStyleIdx="2" presStyleCnt="3"/>
      <dgm:spPr/>
      <dgm:t>
        <a:bodyPr/>
        <a:lstStyle/>
        <a:p>
          <a:endParaRPr lang="en-US"/>
        </a:p>
      </dgm:t>
    </dgm:pt>
  </dgm:ptLst>
  <dgm:cxnLst>
    <dgm:cxn modelId="{FEF5DC20-59D8-432F-92A1-2ABD0F2D7A91}" srcId="{15FB5B36-5C25-4CCE-913A-2D39DA7132F2}" destId="{E4723700-7A27-4E6E-B214-6031B6AA34FD}" srcOrd="0" destOrd="0" parTransId="{416F0C55-F4C8-40D8-8A3D-96722885DAD3}" sibTransId="{5A7D903D-A7AA-4D03-AD6A-EF16DEDF08B7}"/>
    <dgm:cxn modelId="{353DF3C4-88DE-4520-BD04-75DF1EB3C193}" type="presOf" srcId="{15FB5B36-5C25-4CCE-913A-2D39DA7132F2}" destId="{C3C2A71A-7916-46A1-80E1-1BC4FAFD67D6}" srcOrd="1" destOrd="0" presId="urn:microsoft.com/office/officeart/2009/3/layout/BlockDescendingList"/>
    <dgm:cxn modelId="{56F483C1-19C9-4259-86D1-F9F8462EA1DD}" type="presOf" srcId="{C985A8D6-2DC9-4AD6-BA7D-8B62F5C8ED5D}" destId="{B415BE21-DB90-45F8-97FF-4E0E7432E763}" srcOrd="0" destOrd="0" presId="urn:microsoft.com/office/officeart/2009/3/layout/BlockDescendingList"/>
    <dgm:cxn modelId="{554F9BF9-2AB6-459D-AC37-866B72BB759A}" srcId="{15FB5B36-5C25-4CCE-913A-2D39DA7132F2}" destId="{A5F8AFD5-1B8B-4550-A998-50F898F0AE45}" srcOrd="1" destOrd="0" parTransId="{BAA7B27B-9A15-4705-8555-DB22DCC2E58B}" sibTransId="{AFD9757F-5F9A-45C2-8DEB-037DBD868AC6}"/>
    <dgm:cxn modelId="{C346924A-DF6B-4E15-8F87-B4F1BF6CE36E}" type="presOf" srcId="{C965D579-E750-4166-9481-2E90854DB0F6}" destId="{51C2AC24-CE5B-4854-825E-49521A8D3E3F}" srcOrd="1" destOrd="0" presId="urn:microsoft.com/office/officeart/2009/3/layout/BlockDescendingList"/>
    <dgm:cxn modelId="{71604BF9-9333-4E33-895B-1FE0FC1AE537}" type="presOf" srcId="{9946C550-C911-4E42-803A-A6161E62E386}" destId="{AFB74111-E2AF-4C4B-9311-4560A99CEBE9}" srcOrd="0" destOrd="0" presId="urn:microsoft.com/office/officeart/2009/3/layout/BlockDescendingList"/>
    <dgm:cxn modelId="{41D49EAA-9739-42BC-9B2A-7CC4FB4F0D9B}" type="presOf" srcId="{9946C550-C911-4E42-803A-A6161E62E386}" destId="{59CC635D-81FC-4BEA-8984-60D7C1EB1009}" srcOrd="1" destOrd="0" presId="urn:microsoft.com/office/officeart/2009/3/layout/BlockDescendingList"/>
    <dgm:cxn modelId="{709AFE99-8885-4768-99D6-80EE44B37E8E}" type="presOf" srcId="{A5F8AFD5-1B8B-4550-A998-50F898F0AE45}" destId="{FF99A874-0A25-4A1F-A078-082CF2DF0C0B}" srcOrd="0" destOrd="1" presId="urn:microsoft.com/office/officeart/2009/3/layout/BlockDescendingList"/>
    <dgm:cxn modelId="{4E10B16D-9284-421F-9679-3B2B274027CC}" type="presOf" srcId="{7B760CAB-CF60-4B8C-BF97-D68D3D47B115}" destId="{F8E4B758-F4AB-4B19-801C-8AA38B0A0D97}" srcOrd="0" destOrd="0" presId="urn:microsoft.com/office/officeart/2009/3/layout/BlockDescendingList"/>
    <dgm:cxn modelId="{0F9966CC-974C-46C4-A43D-62DDEE29555E}" srcId="{C985A8D6-2DC9-4AD6-BA7D-8B62F5C8ED5D}" destId="{C965D579-E750-4166-9481-2E90854DB0F6}" srcOrd="2" destOrd="0" parTransId="{2FAA93D4-B627-4414-AF4E-2BCB0DA8F73A}" sibTransId="{CA14F440-5A98-4716-B0E4-257EC241AD5C}"/>
    <dgm:cxn modelId="{76D381CE-6891-4DD4-A94C-BF7C9AE18CD4}" srcId="{C985A8D6-2DC9-4AD6-BA7D-8B62F5C8ED5D}" destId="{15FB5B36-5C25-4CCE-913A-2D39DA7132F2}" srcOrd="0" destOrd="0" parTransId="{48372DC4-A919-4974-A0A9-6C8ABA07309F}" sibTransId="{A0C519FD-F1A2-498B-B43B-C491CFB5DF07}"/>
    <dgm:cxn modelId="{A9B195BE-3F45-4A1E-A77A-F05224288A87}" srcId="{C965D579-E750-4166-9481-2E90854DB0F6}" destId="{F6CFAC68-9D9F-4832-A359-1339163A88A2}" srcOrd="1" destOrd="0" parTransId="{0E99AA0E-1B6C-45B3-8EE8-296CE3EB1C30}" sibTransId="{A85129F6-EB64-47F2-9293-9CBBDFB46FAC}"/>
    <dgm:cxn modelId="{FAA313CC-3550-4804-87F8-0A262862BA1D}" type="presOf" srcId="{15FB5B36-5C25-4CCE-913A-2D39DA7132F2}" destId="{0E3ECF8C-74AB-4B2C-9DF8-0A89042D7B97}" srcOrd="0" destOrd="0" presId="urn:microsoft.com/office/officeart/2009/3/layout/BlockDescendingList"/>
    <dgm:cxn modelId="{7DFA61D8-B825-4071-87E4-88E3DDDB9CEF}" srcId="{C985A8D6-2DC9-4AD6-BA7D-8B62F5C8ED5D}" destId="{9946C550-C911-4E42-803A-A6161E62E386}" srcOrd="1" destOrd="0" parTransId="{7A6BE3AC-9BAC-4EA2-9373-0F1604E706F3}" sibTransId="{E83FD736-8481-42C4-9BB0-71A95DEB3FA9}"/>
    <dgm:cxn modelId="{E39964B4-D0B1-45CD-AF66-0917245082D3}" srcId="{C965D579-E750-4166-9481-2E90854DB0F6}" destId="{7B760CAB-CF60-4B8C-BF97-D68D3D47B115}" srcOrd="0" destOrd="0" parTransId="{AED7B92E-4395-41B7-924E-B7D9B9176D91}" sibTransId="{B4BC6F36-259E-498F-AECE-3DAE7DF27ED9}"/>
    <dgm:cxn modelId="{DB2ECB44-B277-4D6A-BCC2-F9A505FDC30C}" srcId="{9946C550-C911-4E42-803A-A6161E62E386}" destId="{518C5A12-7DD0-482E-A891-2B844FCAF4D7}" srcOrd="0" destOrd="0" parTransId="{143CFFE1-4C7B-4B49-8081-2583DD5B7802}" sibTransId="{1797ACFA-7AF8-4142-982D-28F802EA129F}"/>
    <dgm:cxn modelId="{62EFF605-C0F3-4384-840F-0A920F11D362}" type="presOf" srcId="{F6CFAC68-9D9F-4832-A359-1339163A88A2}" destId="{F8E4B758-F4AB-4B19-801C-8AA38B0A0D97}" srcOrd="0" destOrd="1" presId="urn:microsoft.com/office/officeart/2009/3/layout/BlockDescendingList"/>
    <dgm:cxn modelId="{41348C3E-238C-4052-AD33-E8682371CF14}" type="presOf" srcId="{518C5A12-7DD0-482E-A891-2B844FCAF4D7}" destId="{733269E0-0A65-4A3F-AF9D-9637128875EF}" srcOrd="0" destOrd="0" presId="urn:microsoft.com/office/officeart/2009/3/layout/BlockDescendingList"/>
    <dgm:cxn modelId="{992DDD35-BA3B-43DB-815F-972A5CEB1441}" srcId="{9946C550-C911-4E42-803A-A6161E62E386}" destId="{A8A015F8-A5F5-4FCE-87AB-E85964F12CE1}" srcOrd="1" destOrd="0" parTransId="{D78861BC-1E15-45AA-ABD3-207ACDF15732}" sibTransId="{FF39C370-E544-4DED-AB2B-6DBA443436BB}"/>
    <dgm:cxn modelId="{9214F91F-4156-4C26-8277-5DDE4CBF4138}" type="presOf" srcId="{E4723700-7A27-4E6E-B214-6031B6AA34FD}" destId="{FF99A874-0A25-4A1F-A078-082CF2DF0C0B}" srcOrd="0" destOrd="0" presId="urn:microsoft.com/office/officeart/2009/3/layout/BlockDescendingList"/>
    <dgm:cxn modelId="{17DC4E8E-A221-4986-A55E-7935DDF94336}" type="presOf" srcId="{C965D579-E750-4166-9481-2E90854DB0F6}" destId="{066B0EE5-F4B7-4AC7-A377-92E093E0AD2B}" srcOrd="0" destOrd="0" presId="urn:microsoft.com/office/officeart/2009/3/layout/BlockDescendingList"/>
    <dgm:cxn modelId="{150C404B-E606-4D3E-BCC8-861CEB5A2145}" type="presOf" srcId="{A8A015F8-A5F5-4FCE-87AB-E85964F12CE1}" destId="{733269E0-0A65-4A3F-AF9D-9637128875EF}" srcOrd="0" destOrd="1" presId="urn:microsoft.com/office/officeart/2009/3/layout/BlockDescendingList"/>
    <dgm:cxn modelId="{2C5CF1E4-F636-4D30-A3D6-26890F6AF022}" type="presParOf" srcId="{B415BE21-DB90-45F8-97FF-4E0E7432E763}" destId="{0E3ECF8C-74AB-4B2C-9DF8-0A89042D7B97}" srcOrd="0" destOrd="0" presId="urn:microsoft.com/office/officeart/2009/3/layout/BlockDescendingList"/>
    <dgm:cxn modelId="{7D5BAD16-5C31-47F0-A98A-3DB38A3CA497}" type="presParOf" srcId="{B415BE21-DB90-45F8-97FF-4E0E7432E763}" destId="{FF99A874-0A25-4A1F-A078-082CF2DF0C0B}" srcOrd="1" destOrd="0" presId="urn:microsoft.com/office/officeart/2009/3/layout/BlockDescendingList"/>
    <dgm:cxn modelId="{90DCA386-C77E-4E70-A1D9-58B2201F7E07}" type="presParOf" srcId="{B415BE21-DB90-45F8-97FF-4E0E7432E763}" destId="{E3C586BD-C097-4C49-93BD-4FA2881158FC}" srcOrd="2" destOrd="0" presId="urn:microsoft.com/office/officeart/2009/3/layout/BlockDescendingList"/>
    <dgm:cxn modelId="{21536500-8F86-4BBF-BF9B-168C038F659F}" type="presParOf" srcId="{E3C586BD-C097-4C49-93BD-4FA2881158FC}" destId="{C3C2A71A-7916-46A1-80E1-1BC4FAFD67D6}" srcOrd="0" destOrd="0" presId="urn:microsoft.com/office/officeart/2009/3/layout/BlockDescendingList"/>
    <dgm:cxn modelId="{8299CD05-C7FD-4073-9AE9-0543BFB4B8C9}" type="presParOf" srcId="{B415BE21-DB90-45F8-97FF-4E0E7432E763}" destId="{AFB74111-E2AF-4C4B-9311-4560A99CEBE9}" srcOrd="3" destOrd="0" presId="urn:microsoft.com/office/officeart/2009/3/layout/BlockDescendingList"/>
    <dgm:cxn modelId="{6AB5FD48-AAD6-4C6C-B0FC-579AD8C40925}" type="presParOf" srcId="{B415BE21-DB90-45F8-97FF-4E0E7432E763}" destId="{733269E0-0A65-4A3F-AF9D-9637128875EF}" srcOrd="4" destOrd="0" presId="urn:microsoft.com/office/officeart/2009/3/layout/BlockDescendingList"/>
    <dgm:cxn modelId="{15E2B3CB-BDB1-48C8-A164-D9AB4F79F0AE}" type="presParOf" srcId="{B415BE21-DB90-45F8-97FF-4E0E7432E763}" destId="{5473A0E4-AEC9-49AF-95DD-8D598B63692B}" srcOrd="5" destOrd="0" presId="urn:microsoft.com/office/officeart/2009/3/layout/BlockDescendingList"/>
    <dgm:cxn modelId="{6BEC281D-0095-4823-94C3-4EADFBA90A9D}" type="presParOf" srcId="{5473A0E4-AEC9-49AF-95DD-8D598B63692B}" destId="{59CC635D-81FC-4BEA-8984-60D7C1EB1009}" srcOrd="0" destOrd="0" presId="urn:microsoft.com/office/officeart/2009/3/layout/BlockDescendingList"/>
    <dgm:cxn modelId="{E1959AE4-4E63-46BB-A6C3-BB0FCA44ABA5}" type="presParOf" srcId="{B415BE21-DB90-45F8-97FF-4E0E7432E763}" destId="{066B0EE5-F4B7-4AC7-A377-92E093E0AD2B}" srcOrd="6" destOrd="0" presId="urn:microsoft.com/office/officeart/2009/3/layout/BlockDescendingList"/>
    <dgm:cxn modelId="{BC0D0D8A-6221-4B02-BB0A-9A51159D7A7C}" type="presParOf" srcId="{B415BE21-DB90-45F8-97FF-4E0E7432E763}" destId="{F8E4B758-F4AB-4B19-801C-8AA38B0A0D97}" srcOrd="7" destOrd="0" presId="urn:microsoft.com/office/officeart/2009/3/layout/BlockDescendingList"/>
    <dgm:cxn modelId="{FE14FD37-AE2F-4894-A151-483DEAE7136B}" type="presParOf" srcId="{B415BE21-DB90-45F8-97FF-4E0E7432E763}" destId="{E9DE403A-A5F7-4609-8518-7309B9591BA6}" srcOrd="8" destOrd="0" presId="urn:microsoft.com/office/officeart/2009/3/layout/BlockDescendingList"/>
    <dgm:cxn modelId="{90A8F79B-FE18-4787-A68B-2E22AD65DECC}" type="presParOf" srcId="{E9DE403A-A5F7-4609-8518-7309B9591BA6}" destId="{51C2AC24-CE5B-4854-825E-49521A8D3E3F}" srcOrd="0" destOrd="0" presId="urn:microsoft.com/office/officeart/2009/3/layout/BlockDescending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DFDC01-10FD-451C-924F-CF70603831DD}" type="doc">
      <dgm:prSet loTypeId="urn:microsoft.com/office/officeart/2009/3/layout/FramedTextPicture" loCatId="picture" qsTypeId="urn:microsoft.com/office/officeart/2005/8/quickstyle/simple1" qsCatId="simple" csTypeId="urn:microsoft.com/office/officeart/2005/8/colors/accent2_4" csCatId="accent2" phldr="1"/>
      <dgm:spPr/>
      <dgm:t>
        <a:bodyPr/>
        <a:lstStyle/>
        <a:p>
          <a:endParaRPr lang="en-US"/>
        </a:p>
      </dgm:t>
    </dgm:pt>
    <dgm:pt modelId="{85118541-94EE-4628-BA86-DF43D0E698DD}">
      <dgm:prSet phldrT="[Text]" custT="1"/>
      <dgm:spPr/>
      <dgm:t>
        <a:bodyPr/>
        <a:lstStyle/>
        <a:p>
          <a:pPr algn="ctr"/>
          <a:r>
            <a:rPr lang="en-IN" sz="1600" b="0" dirty="0" smtClean="0">
              <a:latin typeface="Times New Roman" pitchFamily="18" charset="0"/>
              <a:cs typeface="Times New Roman" pitchFamily="18" charset="0"/>
            </a:rPr>
            <a:t>Topology refers to the layout of connected devices on a network. It</a:t>
          </a:r>
          <a:r>
            <a:rPr lang="en-US" altLang="en-US" sz="1600" b="0" dirty="0" smtClean="0">
              <a:latin typeface="Times New Roman" pitchFamily="18" charset="0"/>
              <a:cs typeface="Times New Roman" pitchFamily="18" charset="0"/>
            </a:rPr>
            <a:t> describes the layout of the wire and devices as well as the paths used by data transmissions. </a:t>
          </a:r>
        </a:p>
      </dgm:t>
    </dgm:pt>
    <dgm:pt modelId="{7CEC448E-5CF0-4E02-8E70-9193058468C6}" type="parTrans" cxnId="{27B8CE89-6F39-4A1B-B10B-5412FF57843E}">
      <dgm:prSet/>
      <dgm:spPr/>
      <dgm:t>
        <a:bodyPr/>
        <a:lstStyle/>
        <a:p>
          <a:endParaRPr lang="en-US"/>
        </a:p>
      </dgm:t>
    </dgm:pt>
    <dgm:pt modelId="{55AC8B79-4EA7-48E6-B8F2-E1E84458B73F}" type="sibTrans" cxnId="{27B8CE89-6F39-4A1B-B10B-5412FF57843E}">
      <dgm:prSet/>
      <dgm:spPr/>
      <dgm:t>
        <a:bodyPr/>
        <a:lstStyle/>
        <a:p>
          <a:endParaRPr lang="en-US"/>
        </a:p>
      </dgm:t>
    </dgm:pt>
    <dgm:pt modelId="{1E7A477F-D48B-4C9F-9FD7-B67BDC8EFFB0}" type="pres">
      <dgm:prSet presAssocID="{64DFDC01-10FD-451C-924F-CF70603831DD}" presName="Name0" presStyleCnt="0">
        <dgm:presLayoutVars>
          <dgm:chMax/>
          <dgm:chPref/>
          <dgm:dir/>
        </dgm:presLayoutVars>
      </dgm:prSet>
      <dgm:spPr/>
      <dgm:t>
        <a:bodyPr/>
        <a:lstStyle/>
        <a:p>
          <a:endParaRPr lang="en-US"/>
        </a:p>
      </dgm:t>
    </dgm:pt>
    <dgm:pt modelId="{761B66CC-1A54-4370-9D99-031C5BA7050F}" type="pres">
      <dgm:prSet presAssocID="{85118541-94EE-4628-BA86-DF43D0E698DD}" presName="composite" presStyleCnt="0">
        <dgm:presLayoutVars>
          <dgm:chMax/>
          <dgm:chPref/>
        </dgm:presLayoutVars>
      </dgm:prSet>
      <dgm:spPr/>
    </dgm:pt>
    <dgm:pt modelId="{38F723BE-8DF9-44B2-A72D-D4403E8ED11F}" type="pres">
      <dgm:prSet presAssocID="{85118541-94EE-4628-BA86-DF43D0E698DD}" presName="Image" presStyleLbl="bgImgPlace1" presStyleIdx="0" presStyleCnt="1" custScaleX="200832" custScaleY="187722" custLinFactNeighborX="-35997" custLinFactNeighborY="-1589"/>
      <dgm:spPr>
        <a:blipFill rotWithShape="1">
          <a:blip xmlns:r="http://schemas.openxmlformats.org/officeDocument/2006/relationships" r:embed="rId1">
            <a:extLst>
              <a:ext uri="{BEBA8EAE-BF5A-486C-A8C5-ECC9F3942E4B}">
                <a14:imgProps xmlns:a14="http://schemas.microsoft.com/office/drawing/2010/main">
                  <a14:imgLayer r:embed="rId2">
                    <a14:imgEffect>
                      <a14:colorTemperature colorTemp="11200"/>
                    </a14:imgEffect>
                  </a14:imgLayer>
                </a14:imgProps>
              </a:ext>
            </a:extLst>
          </a:blip>
          <a:stretch>
            <a:fillRect/>
          </a:stretch>
        </a:blipFill>
      </dgm:spPr>
    </dgm:pt>
    <dgm:pt modelId="{022B5293-6D00-435C-817C-37D265695842}" type="pres">
      <dgm:prSet presAssocID="{85118541-94EE-4628-BA86-DF43D0E698DD}" presName="ParentText" presStyleLbl="revTx" presStyleIdx="0" presStyleCnt="1" custScaleX="116176" custLinFactNeighborX="18709" custLinFactNeighborY="1742">
        <dgm:presLayoutVars>
          <dgm:chMax val="0"/>
          <dgm:chPref val="0"/>
          <dgm:bulletEnabled val="1"/>
        </dgm:presLayoutVars>
      </dgm:prSet>
      <dgm:spPr/>
      <dgm:t>
        <a:bodyPr/>
        <a:lstStyle/>
        <a:p>
          <a:endParaRPr lang="en-US"/>
        </a:p>
      </dgm:t>
    </dgm:pt>
    <dgm:pt modelId="{957E199A-A10B-4D0D-919E-9ECB7DEF8FC4}" type="pres">
      <dgm:prSet presAssocID="{85118541-94EE-4628-BA86-DF43D0E698DD}" presName="tlFrame" presStyleLbl="node1" presStyleIdx="0" presStyleCnt="4" custLinFactNeighborX="30428" custLinFactNeighborY="32177"/>
      <dgm:spPr/>
    </dgm:pt>
    <dgm:pt modelId="{AF6FA7C8-10F4-446D-9D3F-0DEBE1191591}" type="pres">
      <dgm:prSet presAssocID="{85118541-94EE-4628-BA86-DF43D0E698DD}" presName="trFrame" presStyleLbl="node1" presStyleIdx="1" presStyleCnt="4" custLinFactX="3050" custLinFactNeighborX="100000" custLinFactNeighborY="-1493"/>
      <dgm:spPr/>
    </dgm:pt>
    <dgm:pt modelId="{8B3A0088-7324-4DDE-A501-10CBDB056DE7}" type="pres">
      <dgm:prSet presAssocID="{85118541-94EE-4628-BA86-DF43D0E698DD}" presName="blFrame" presStyleLbl="node1" presStyleIdx="2" presStyleCnt="4" custLinFactNeighborX="39644" custLinFactNeighborY="-7927"/>
      <dgm:spPr/>
    </dgm:pt>
    <dgm:pt modelId="{ED174F4D-8A2E-46AA-9030-4834DA09D6F3}" type="pres">
      <dgm:prSet presAssocID="{85118541-94EE-4628-BA86-DF43D0E698DD}" presName="brFrame" presStyleLbl="node1" presStyleIdx="3" presStyleCnt="4" custLinFactNeighborX="91103" custLinFactNeighborY="-5972"/>
      <dgm:spPr/>
    </dgm:pt>
  </dgm:ptLst>
  <dgm:cxnLst>
    <dgm:cxn modelId="{27B8CE89-6F39-4A1B-B10B-5412FF57843E}" srcId="{64DFDC01-10FD-451C-924F-CF70603831DD}" destId="{85118541-94EE-4628-BA86-DF43D0E698DD}" srcOrd="0" destOrd="0" parTransId="{7CEC448E-5CF0-4E02-8E70-9193058468C6}" sibTransId="{55AC8B79-4EA7-48E6-B8F2-E1E84458B73F}"/>
    <dgm:cxn modelId="{5D7AF35A-000C-4F20-A878-19011D30154D}" type="presOf" srcId="{85118541-94EE-4628-BA86-DF43D0E698DD}" destId="{022B5293-6D00-435C-817C-37D265695842}" srcOrd="0" destOrd="0" presId="urn:microsoft.com/office/officeart/2009/3/layout/FramedTextPicture"/>
    <dgm:cxn modelId="{7591A2A9-B821-40A0-970A-BAC3681E82ED}" type="presOf" srcId="{64DFDC01-10FD-451C-924F-CF70603831DD}" destId="{1E7A477F-D48B-4C9F-9FD7-B67BDC8EFFB0}" srcOrd="0" destOrd="0" presId="urn:microsoft.com/office/officeart/2009/3/layout/FramedTextPicture"/>
    <dgm:cxn modelId="{36B0BCBF-3EAF-446F-A8F3-6DE80F9708D9}" type="presParOf" srcId="{1E7A477F-D48B-4C9F-9FD7-B67BDC8EFFB0}" destId="{761B66CC-1A54-4370-9D99-031C5BA7050F}" srcOrd="0" destOrd="0" presId="urn:microsoft.com/office/officeart/2009/3/layout/FramedTextPicture"/>
    <dgm:cxn modelId="{9649FD88-8996-424B-A61C-74DB6E7A7BCA}" type="presParOf" srcId="{761B66CC-1A54-4370-9D99-031C5BA7050F}" destId="{38F723BE-8DF9-44B2-A72D-D4403E8ED11F}" srcOrd="0" destOrd="0" presId="urn:microsoft.com/office/officeart/2009/3/layout/FramedTextPicture"/>
    <dgm:cxn modelId="{0DEB72E9-2ABE-4CDF-B7B7-801CC4D6E186}" type="presParOf" srcId="{761B66CC-1A54-4370-9D99-031C5BA7050F}" destId="{022B5293-6D00-435C-817C-37D265695842}" srcOrd="1" destOrd="0" presId="urn:microsoft.com/office/officeart/2009/3/layout/FramedTextPicture"/>
    <dgm:cxn modelId="{47A49914-2BD6-49EE-8BDA-E31BEE52EEEF}" type="presParOf" srcId="{761B66CC-1A54-4370-9D99-031C5BA7050F}" destId="{957E199A-A10B-4D0D-919E-9ECB7DEF8FC4}" srcOrd="2" destOrd="0" presId="urn:microsoft.com/office/officeart/2009/3/layout/FramedTextPicture"/>
    <dgm:cxn modelId="{DFAE3349-5BAF-4F79-8F85-309284345FA7}" type="presParOf" srcId="{761B66CC-1A54-4370-9D99-031C5BA7050F}" destId="{AF6FA7C8-10F4-446D-9D3F-0DEBE1191591}" srcOrd="3" destOrd="0" presId="urn:microsoft.com/office/officeart/2009/3/layout/FramedTextPicture"/>
    <dgm:cxn modelId="{DF582E3C-B764-45BD-8681-2C9D87ED3D65}" type="presParOf" srcId="{761B66CC-1A54-4370-9D99-031C5BA7050F}" destId="{8B3A0088-7324-4DDE-A501-10CBDB056DE7}" srcOrd="4" destOrd="0" presId="urn:microsoft.com/office/officeart/2009/3/layout/FramedTextPicture"/>
    <dgm:cxn modelId="{A03B6A4F-C29F-4586-B380-C87A25851474}" type="presParOf" srcId="{761B66CC-1A54-4370-9D99-031C5BA7050F}" destId="{ED174F4D-8A2E-46AA-9030-4834DA09D6F3}"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D8A1F9-59BB-447B-B78D-E9842DD9F505}" type="doc">
      <dgm:prSet loTypeId="urn:microsoft.com/office/officeart/2005/8/layout/hProcess7" loCatId="list" qsTypeId="urn:microsoft.com/office/officeart/2005/8/quickstyle/simple5" qsCatId="simple" csTypeId="urn:microsoft.com/office/officeart/2005/8/colors/accent1_2" csCatId="accent1" phldr="1"/>
      <dgm:spPr/>
      <dgm:t>
        <a:bodyPr/>
        <a:lstStyle/>
        <a:p>
          <a:endParaRPr lang="en-US"/>
        </a:p>
      </dgm:t>
    </dgm:pt>
    <dgm:pt modelId="{4FFE7E79-6389-45E5-B819-F3B587F1A0F2}">
      <dgm:prSet phldrT="[Text]"/>
      <dgm:spPr/>
      <dgm:t>
        <a:bodyPr/>
        <a:lstStyle/>
        <a:p>
          <a:r>
            <a:rPr lang="en-US" dirty="0" smtClean="0"/>
            <a:t>BUS</a:t>
          </a:r>
          <a:endParaRPr lang="en-US" dirty="0"/>
        </a:p>
      </dgm:t>
    </dgm:pt>
    <dgm:pt modelId="{C9D69A92-7EA9-48A7-ABBC-B1AF47A2EFD8}" type="parTrans" cxnId="{303CBF0F-0202-4823-8419-A5D155E7CC87}">
      <dgm:prSet/>
      <dgm:spPr/>
      <dgm:t>
        <a:bodyPr/>
        <a:lstStyle/>
        <a:p>
          <a:endParaRPr lang="en-US"/>
        </a:p>
      </dgm:t>
    </dgm:pt>
    <dgm:pt modelId="{346AF3EF-798E-4714-9996-2ED5E1EC7F0B}" type="sibTrans" cxnId="{303CBF0F-0202-4823-8419-A5D155E7CC87}">
      <dgm:prSet/>
      <dgm:spPr/>
      <dgm:t>
        <a:bodyPr/>
        <a:lstStyle/>
        <a:p>
          <a:endParaRPr lang="en-US"/>
        </a:p>
      </dgm:t>
    </dgm:pt>
    <dgm:pt modelId="{32100037-19F8-4307-9F77-F6C9084B927E}">
      <dgm:prSet phldrT="[Text]"/>
      <dgm:spPr/>
      <dgm:t>
        <a:bodyPr/>
        <a:lstStyle/>
        <a:p>
          <a:r>
            <a:rPr lang="en-US" dirty="0" smtClean="0"/>
            <a:t>STAR</a:t>
          </a:r>
          <a:endParaRPr lang="en-US" dirty="0"/>
        </a:p>
      </dgm:t>
    </dgm:pt>
    <dgm:pt modelId="{33B0A6CF-18A8-46E1-9613-736966527411}" type="parTrans" cxnId="{C3050F79-DC38-40AF-B45A-47CE6BD76D26}">
      <dgm:prSet/>
      <dgm:spPr/>
      <dgm:t>
        <a:bodyPr/>
        <a:lstStyle/>
        <a:p>
          <a:endParaRPr lang="en-US"/>
        </a:p>
      </dgm:t>
    </dgm:pt>
    <dgm:pt modelId="{CC9EA244-A9C6-4302-A48D-3E8E9A151D61}" type="sibTrans" cxnId="{C3050F79-DC38-40AF-B45A-47CE6BD76D26}">
      <dgm:prSet/>
      <dgm:spPr/>
      <dgm:t>
        <a:bodyPr/>
        <a:lstStyle/>
        <a:p>
          <a:endParaRPr lang="en-US"/>
        </a:p>
      </dgm:t>
    </dgm:pt>
    <dgm:pt modelId="{7F1E2792-185B-4E75-B01A-E6CEB43CD951}">
      <dgm:prSet phldrT="[Text]"/>
      <dgm:spPr/>
      <dgm:t>
        <a:bodyPr/>
        <a:lstStyle/>
        <a:p>
          <a:r>
            <a:rPr lang="en-US" dirty="0" smtClean="0"/>
            <a:t>RING</a:t>
          </a:r>
          <a:endParaRPr lang="en-US" dirty="0"/>
        </a:p>
      </dgm:t>
    </dgm:pt>
    <dgm:pt modelId="{D3A12AEA-C969-4AAE-B4A9-9E73D0597354}" type="parTrans" cxnId="{15388073-073E-40D9-A14A-CD5BFD11C6FF}">
      <dgm:prSet/>
      <dgm:spPr/>
      <dgm:t>
        <a:bodyPr/>
        <a:lstStyle/>
        <a:p>
          <a:endParaRPr lang="en-US"/>
        </a:p>
      </dgm:t>
    </dgm:pt>
    <dgm:pt modelId="{8C87DC86-C7D7-40EF-8980-1FF10BD00E53}" type="sibTrans" cxnId="{15388073-073E-40D9-A14A-CD5BFD11C6FF}">
      <dgm:prSet/>
      <dgm:spPr/>
      <dgm:t>
        <a:bodyPr/>
        <a:lstStyle/>
        <a:p>
          <a:endParaRPr lang="en-US"/>
        </a:p>
      </dgm:t>
    </dgm:pt>
    <dgm:pt modelId="{28296220-A051-4810-9E57-7DD8CB8487DF}">
      <dgm:prSet phldrT="[Text]"/>
      <dgm:spPr/>
      <dgm:t>
        <a:bodyPr/>
        <a:lstStyle/>
        <a:p>
          <a:r>
            <a:rPr lang="en-US" dirty="0" smtClean="0"/>
            <a:t>HYBRID</a:t>
          </a:r>
          <a:endParaRPr lang="en-US" dirty="0"/>
        </a:p>
      </dgm:t>
    </dgm:pt>
    <dgm:pt modelId="{40A839AB-E8CA-48F3-BCAA-A7DABA93FC3C}" type="parTrans" cxnId="{9228BFAB-ECFA-4D84-AE49-722EBC4A0C31}">
      <dgm:prSet/>
      <dgm:spPr/>
      <dgm:t>
        <a:bodyPr/>
        <a:lstStyle/>
        <a:p>
          <a:endParaRPr lang="en-US"/>
        </a:p>
      </dgm:t>
    </dgm:pt>
    <dgm:pt modelId="{E07888B4-7D16-463C-96A9-2DDC4A04949F}" type="sibTrans" cxnId="{9228BFAB-ECFA-4D84-AE49-722EBC4A0C31}">
      <dgm:prSet/>
      <dgm:spPr/>
      <dgm:t>
        <a:bodyPr/>
        <a:lstStyle/>
        <a:p>
          <a:endParaRPr lang="en-US"/>
        </a:p>
      </dgm:t>
    </dgm:pt>
    <dgm:pt modelId="{EEA66864-4A91-4CE2-90C7-2EC15D645B42}">
      <dgm:prSet phldrT="[Text]"/>
      <dgm:spPr/>
      <dgm:t>
        <a:bodyPr/>
        <a:lstStyle/>
        <a:p>
          <a:r>
            <a:rPr lang="en-US" smtClean="0"/>
            <a:t>Types</a:t>
          </a:r>
          <a:endParaRPr lang="en-US" dirty="0"/>
        </a:p>
      </dgm:t>
    </dgm:pt>
    <dgm:pt modelId="{F8D0377D-FA23-47D5-8D33-40B12EF2B40D}" type="parTrans" cxnId="{8E0780E1-DFB7-47D5-9B1D-FA243B22F7A3}">
      <dgm:prSet/>
      <dgm:spPr/>
      <dgm:t>
        <a:bodyPr/>
        <a:lstStyle/>
        <a:p>
          <a:endParaRPr lang="en-US"/>
        </a:p>
      </dgm:t>
    </dgm:pt>
    <dgm:pt modelId="{87D0E544-A811-4CFC-B8D3-E5846A444FB7}" type="sibTrans" cxnId="{8E0780E1-DFB7-47D5-9B1D-FA243B22F7A3}">
      <dgm:prSet/>
      <dgm:spPr/>
      <dgm:t>
        <a:bodyPr/>
        <a:lstStyle/>
        <a:p>
          <a:endParaRPr lang="en-US"/>
        </a:p>
      </dgm:t>
    </dgm:pt>
    <dgm:pt modelId="{DB558167-FA18-4149-9194-F4BC11362123}">
      <dgm:prSet phldrT="[Text]"/>
      <dgm:spPr/>
      <dgm:t>
        <a:bodyPr/>
        <a:lstStyle/>
        <a:p>
          <a:r>
            <a:rPr lang="en-US" dirty="0" smtClean="0"/>
            <a:t>TREE</a:t>
          </a:r>
          <a:endParaRPr lang="en-US" dirty="0"/>
        </a:p>
      </dgm:t>
    </dgm:pt>
    <dgm:pt modelId="{F90D0C44-C3F0-471F-B202-74E9F31168EA}" type="parTrans" cxnId="{73BA5689-246D-4158-A687-1017C676CCF2}">
      <dgm:prSet/>
      <dgm:spPr/>
      <dgm:t>
        <a:bodyPr/>
        <a:lstStyle/>
        <a:p>
          <a:endParaRPr lang="en-US"/>
        </a:p>
      </dgm:t>
    </dgm:pt>
    <dgm:pt modelId="{52235C81-1A8E-4A14-A574-2090FB441259}" type="sibTrans" cxnId="{73BA5689-246D-4158-A687-1017C676CCF2}">
      <dgm:prSet/>
      <dgm:spPr/>
      <dgm:t>
        <a:bodyPr/>
        <a:lstStyle/>
        <a:p>
          <a:endParaRPr lang="en-US"/>
        </a:p>
      </dgm:t>
    </dgm:pt>
    <dgm:pt modelId="{DD9DBB93-B69F-42CD-A7AF-AD788D5A27B3}">
      <dgm:prSet phldrT="[Text]"/>
      <dgm:spPr/>
      <dgm:t>
        <a:bodyPr/>
        <a:lstStyle/>
        <a:p>
          <a:r>
            <a:rPr lang="en-US" dirty="0" smtClean="0"/>
            <a:t>MESH</a:t>
          </a:r>
          <a:endParaRPr lang="en-US" dirty="0"/>
        </a:p>
      </dgm:t>
    </dgm:pt>
    <dgm:pt modelId="{9B8468E8-AB59-42BA-A954-3E595D33F682}" type="parTrans" cxnId="{E25C94FE-AC7B-4EF9-A6E1-20A53CD13817}">
      <dgm:prSet/>
      <dgm:spPr/>
      <dgm:t>
        <a:bodyPr/>
        <a:lstStyle/>
        <a:p>
          <a:endParaRPr lang="en-US"/>
        </a:p>
      </dgm:t>
    </dgm:pt>
    <dgm:pt modelId="{ADC6A41D-C12B-454C-806E-16F01D13759D}" type="sibTrans" cxnId="{E25C94FE-AC7B-4EF9-A6E1-20A53CD13817}">
      <dgm:prSet/>
      <dgm:spPr/>
      <dgm:t>
        <a:bodyPr/>
        <a:lstStyle/>
        <a:p>
          <a:endParaRPr lang="en-US"/>
        </a:p>
      </dgm:t>
    </dgm:pt>
    <dgm:pt modelId="{E59DFF58-C12C-49AD-A907-07987D0FC425}" type="pres">
      <dgm:prSet presAssocID="{B1D8A1F9-59BB-447B-B78D-E9842DD9F505}" presName="Name0" presStyleCnt="0">
        <dgm:presLayoutVars>
          <dgm:dir/>
          <dgm:animLvl val="lvl"/>
          <dgm:resizeHandles val="exact"/>
        </dgm:presLayoutVars>
      </dgm:prSet>
      <dgm:spPr/>
      <dgm:t>
        <a:bodyPr/>
        <a:lstStyle/>
        <a:p>
          <a:endParaRPr lang="en-US"/>
        </a:p>
      </dgm:t>
    </dgm:pt>
    <dgm:pt modelId="{FA6ECA80-2F45-41E6-8936-DB52BC260C51}" type="pres">
      <dgm:prSet presAssocID="{EEA66864-4A91-4CE2-90C7-2EC15D645B42}" presName="compositeNode" presStyleCnt="0">
        <dgm:presLayoutVars>
          <dgm:bulletEnabled val="1"/>
        </dgm:presLayoutVars>
      </dgm:prSet>
      <dgm:spPr/>
      <dgm:t>
        <a:bodyPr/>
        <a:lstStyle/>
        <a:p>
          <a:endParaRPr lang="en-US"/>
        </a:p>
      </dgm:t>
    </dgm:pt>
    <dgm:pt modelId="{E9DA9A18-C0E7-431E-9CD3-26E2A7030854}" type="pres">
      <dgm:prSet presAssocID="{EEA66864-4A91-4CE2-90C7-2EC15D645B42}" presName="bgRect" presStyleLbl="node1" presStyleIdx="0" presStyleCnt="1"/>
      <dgm:spPr/>
      <dgm:t>
        <a:bodyPr/>
        <a:lstStyle/>
        <a:p>
          <a:endParaRPr lang="en-US"/>
        </a:p>
      </dgm:t>
    </dgm:pt>
    <dgm:pt modelId="{B483E3DC-DB49-4451-A641-30235BBC2483}" type="pres">
      <dgm:prSet presAssocID="{EEA66864-4A91-4CE2-90C7-2EC15D645B42}" presName="parentNode" presStyleLbl="node1" presStyleIdx="0" presStyleCnt="1">
        <dgm:presLayoutVars>
          <dgm:chMax val="0"/>
          <dgm:bulletEnabled val="1"/>
        </dgm:presLayoutVars>
      </dgm:prSet>
      <dgm:spPr/>
      <dgm:t>
        <a:bodyPr/>
        <a:lstStyle/>
        <a:p>
          <a:endParaRPr lang="en-US"/>
        </a:p>
      </dgm:t>
    </dgm:pt>
    <dgm:pt modelId="{087ACA05-03D7-4D47-8082-B8BB55840C5E}" type="pres">
      <dgm:prSet presAssocID="{EEA66864-4A91-4CE2-90C7-2EC15D645B42}" presName="childNode" presStyleLbl="node1" presStyleIdx="0" presStyleCnt="1">
        <dgm:presLayoutVars>
          <dgm:bulletEnabled val="1"/>
        </dgm:presLayoutVars>
      </dgm:prSet>
      <dgm:spPr/>
      <dgm:t>
        <a:bodyPr/>
        <a:lstStyle/>
        <a:p>
          <a:endParaRPr lang="en-US"/>
        </a:p>
      </dgm:t>
    </dgm:pt>
  </dgm:ptLst>
  <dgm:cxnLst>
    <dgm:cxn modelId="{8E0780E1-DFB7-47D5-9B1D-FA243B22F7A3}" srcId="{B1D8A1F9-59BB-447B-B78D-E9842DD9F505}" destId="{EEA66864-4A91-4CE2-90C7-2EC15D645B42}" srcOrd="0" destOrd="0" parTransId="{F8D0377D-FA23-47D5-8D33-40B12EF2B40D}" sibTransId="{87D0E544-A811-4CFC-B8D3-E5846A444FB7}"/>
    <dgm:cxn modelId="{6456F16F-DD79-472B-B043-B5433CE60494}" type="presOf" srcId="{28296220-A051-4810-9E57-7DD8CB8487DF}" destId="{087ACA05-03D7-4D47-8082-B8BB55840C5E}" srcOrd="0" destOrd="5" presId="urn:microsoft.com/office/officeart/2005/8/layout/hProcess7"/>
    <dgm:cxn modelId="{15388073-073E-40D9-A14A-CD5BFD11C6FF}" srcId="{EEA66864-4A91-4CE2-90C7-2EC15D645B42}" destId="{7F1E2792-185B-4E75-B01A-E6CEB43CD951}" srcOrd="3" destOrd="0" parTransId="{D3A12AEA-C969-4AAE-B4A9-9E73D0597354}" sibTransId="{8C87DC86-C7D7-40EF-8980-1FF10BD00E53}"/>
    <dgm:cxn modelId="{809390F3-D4BD-42AC-8E08-CC85836D39A1}" type="presOf" srcId="{7F1E2792-185B-4E75-B01A-E6CEB43CD951}" destId="{087ACA05-03D7-4D47-8082-B8BB55840C5E}" srcOrd="0" destOrd="3" presId="urn:microsoft.com/office/officeart/2005/8/layout/hProcess7"/>
    <dgm:cxn modelId="{0945A05B-C52E-4B5A-8872-04DF97EE5987}" type="presOf" srcId="{32100037-19F8-4307-9F77-F6C9084B927E}" destId="{087ACA05-03D7-4D47-8082-B8BB55840C5E}" srcOrd="0" destOrd="2" presId="urn:microsoft.com/office/officeart/2005/8/layout/hProcess7"/>
    <dgm:cxn modelId="{C3050F79-DC38-40AF-B45A-47CE6BD76D26}" srcId="{EEA66864-4A91-4CE2-90C7-2EC15D645B42}" destId="{32100037-19F8-4307-9F77-F6C9084B927E}" srcOrd="2" destOrd="0" parTransId="{33B0A6CF-18A8-46E1-9613-736966527411}" sibTransId="{CC9EA244-A9C6-4302-A48D-3E8E9A151D61}"/>
    <dgm:cxn modelId="{303CBF0F-0202-4823-8419-A5D155E7CC87}" srcId="{EEA66864-4A91-4CE2-90C7-2EC15D645B42}" destId="{4FFE7E79-6389-45E5-B819-F3B587F1A0F2}" srcOrd="1" destOrd="0" parTransId="{C9D69A92-7EA9-48A7-ABBC-B1AF47A2EFD8}" sibTransId="{346AF3EF-798E-4714-9996-2ED5E1EC7F0B}"/>
    <dgm:cxn modelId="{636BD5C4-E82F-470D-A55E-30B69AEB7A8A}" type="presOf" srcId="{EEA66864-4A91-4CE2-90C7-2EC15D645B42}" destId="{B483E3DC-DB49-4451-A641-30235BBC2483}" srcOrd="1" destOrd="0" presId="urn:microsoft.com/office/officeart/2005/8/layout/hProcess7"/>
    <dgm:cxn modelId="{E3776533-9D65-489B-9E82-63FD31234340}" type="presOf" srcId="{DB558167-FA18-4149-9194-F4BC11362123}" destId="{087ACA05-03D7-4D47-8082-B8BB55840C5E}" srcOrd="0" destOrd="4" presId="urn:microsoft.com/office/officeart/2005/8/layout/hProcess7"/>
    <dgm:cxn modelId="{CB20E0C5-0F8C-4B36-B940-AA58B557F84C}" type="presOf" srcId="{DD9DBB93-B69F-42CD-A7AF-AD788D5A27B3}" destId="{087ACA05-03D7-4D47-8082-B8BB55840C5E}" srcOrd="0" destOrd="0" presId="urn:microsoft.com/office/officeart/2005/8/layout/hProcess7"/>
    <dgm:cxn modelId="{73BA5689-246D-4158-A687-1017C676CCF2}" srcId="{EEA66864-4A91-4CE2-90C7-2EC15D645B42}" destId="{DB558167-FA18-4149-9194-F4BC11362123}" srcOrd="4" destOrd="0" parTransId="{F90D0C44-C3F0-471F-B202-74E9F31168EA}" sibTransId="{52235C81-1A8E-4A14-A574-2090FB441259}"/>
    <dgm:cxn modelId="{352148E7-371F-4F6E-AB0D-B30CE64EAF6C}" type="presOf" srcId="{4FFE7E79-6389-45E5-B819-F3B587F1A0F2}" destId="{087ACA05-03D7-4D47-8082-B8BB55840C5E}" srcOrd="0" destOrd="1" presId="urn:microsoft.com/office/officeart/2005/8/layout/hProcess7"/>
    <dgm:cxn modelId="{E25C94FE-AC7B-4EF9-A6E1-20A53CD13817}" srcId="{EEA66864-4A91-4CE2-90C7-2EC15D645B42}" destId="{DD9DBB93-B69F-42CD-A7AF-AD788D5A27B3}" srcOrd="0" destOrd="0" parTransId="{9B8468E8-AB59-42BA-A954-3E595D33F682}" sibTransId="{ADC6A41D-C12B-454C-806E-16F01D13759D}"/>
    <dgm:cxn modelId="{9228BFAB-ECFA-4D84-AE49-722EBC4A0C31}" srcId="{EEA66864-4A91-4CE2-90C7-2EC15D645B42}" destId="{28296220-A051-4810-9E57-7DD8CB8487DF}" srcOrd="5" destOrd="0" parTransId="{40A839AB-E8CA-48F3-BCAA-A7DABA93FC3C}" sibTransId="{E07888B4-7D16-463C-96A9-2DDC4A04949F}"/>
    <dgm:cxn modelId="{0E98C583-04EC-49B1-973E-DF2DAAD597E3}" type="presOf" srcId="{B1D8A1F9-59BB-447B-B78D-E9842DD9F505}" destId="{E59DFF58-C12C-49AD-A907-07987D0FC425}" srcOrd="0" destOrd="0" presId="urn:microsoft.com/office/officeart/2005/8/layout/hProcess7"/>
    <dgm:cxn modelId="{F37A0732-E52F-4824-862B-A0977B4BEA6D}" type="presOf" srcId="{EEA66864-4A91-4CE2-90C7-2EC15D645B42}" destId="{E9DA9A18-C0E7-431E-9CD3-26E2A7030854}" srcOrd="0" destOrd="0" presId="urn:microsoft.com/office/officeart/2005/8/layout/hProcess7"/>
    <dgm:cxn modelId="{8C5C695F-FEA2-47B9-A615-E54FEE7AA22F}" type="presParOf" srcId="{E59DFF58-C12C-49AD-A907-07987D0FC425}" destId="{FA6ECA80-2F45-41E6-8936-DB52BC260C51}" srcOrd="0" destOrd="0" presId="urn:microsoft.com/office/officeart/2005/8/layout/hProcess7"/>
    <dgm:cxn modelId="{B1C4EA2F-5410-4C00-A24B-C50A90D5CB0B}" type="presParOf" srcId="{FA6ECA80-2F45-41E6-8936-DB52BC260C51}" destId="{E9DA9A18-C0E7-431E-9CD3-26E2A7030854}" srcOrd="0" destOrd="0" presId="urn:microsoft.com/office/officeart/2005/8/layout/hProcess7"/>
    <dgm:cxn modelId="{1BC14DC9-4D1C-4A50-B1A3-D1DBEAD02DFD}" type="presParOf" srcId="{FA6ECA80-2F45-41E6-8936-DB52BC260C51}" destId="{B483E3DC-DB49-4451-A641-30235BBC2483}" srcOrd="1" destOrd="0" presId="urn:microsoft.com/office/officeart/2005/8/layout/hProcess7"/>
    <dgm:cxn modelId="{FE6ACAA5-3E96-4C65-82F6-42D064F143B0}" type="presParOf" srcId="{FA6ECA80-2F45-41E6-8936-DB52BC260C51}" destId="{087ACA05-03D7-4D47-8082-B8BB55840C5E}"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D42706-DBE5-430D-99C1-4C252C1360EF}"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n-US"/>
        </a:p>
      </dgm:t>
    </dgm:pt>
    <dgm:pt modelId="{B663101B-0DA6-4D30-9498-9C9AD38971BC}">
      <dgm:prSet phldrT="[Text]"/>
      <dgm:spPr>
        <a:blipFill rotWithShape="0">
          <a:blip xmlns:r="http://schemas.openxmlformats.org/officeDocument/2006/relationships" r:embed="rId1"/>
          <a:stretch>
            <a:fillRect/>
          </a:stretch>
        </a:blipFill>
      </dgm:spPr>
      <dgm:t>
        <a:bodyPr/>
        <a:lstStyle/>
        <a:p>
          <a:endParaRPr lang="en-US" dirty="0"/>
        </a:p>
      </dgm:t>
    </dgm:pt>
    <dgm:pt modelId="{AD59D8B1-7D02-463F-8468-6D1F405252D5}" type="parTrans" cxnId="{6E4525DA-4B7F-4D50-8648-A14EDD970E4C}">
      <dgm:prSet/>
      <dgm:spPr/>
      <dgm:t>
        <a:bodyPr/>
        <a:lstStyle/>
        <a:p>
          <a:endParaRPr lang="en-US"/>
        </a:p>
      </dgm:t>
    </dgm:pt>
    <dgm:pt modelId="{2CE7F916-2972-4BE9-8FEC-2B4BE895BC90}" type="sibTrans" cxnId="{6E4525DA-4B7F-4D50-8648-A14EDD970E4C}">
      <dgm:prSet/>
      <dgm:spPr/>
      <dgm:t>
        <a:bodyPr/>
        <a:lstStyle/>
        <a:p>
          <a:endParaRPr lang="en-US"/>
        </a:p>
      </dgm:t>
    </dgm:pt>
    <dgm:pt modelId="{B9E511E0-CD52-4D45-90C6-2B12133FC301}">
      <dgm:prSet phldrT="[Text]"/>
      <dgm:spPr/>
      <dgm:t>
        <a:bodyPr/>
        <a:lstStyle/>
        <a:p>
          <a:r>
            <a:rPr lang="en-IN" dirty="0" smtClean="0">
              <a:latin typeface="Times New Roman" pitchFamily="18" charset="0"/>
              <a:cs typeface="Times New Roman" pitchFamily="18" charset="0"/>
            </a:rPr>
            <a:t>Every device has a point to point link to every other device</a:t>
          </a:r>
          <a:endParaRPr lang="en-US" dirty="0"/>
        </a:p>
      </dgm:t>
    </dgm:pt>
    <dgm:pt modelId="{BF4BC3DE-5AF7-45F6-9C7F-6E64679EE219}" type="parTrans" cxnId="{63DB1FDE-EFE5-4FAC-A64A-3E860630C937}">
      <dgm:prSet/>
      <dgm:spPr/>
      <dgm:t>
        <a:bodyPr/>
        <a:lstStyle/>
        <a:p>
          <a:endParaRPr lang="en-US"/>
        </a:p>
      </dgm:t>
    </dgm:pt>
    <dgm:pt modelId="{78076D23-61ED-49AE-BB4D-470E05BBC470}" type="sibTrans" cxnId="{63DB1FDE-EFE5-4FAC-A64A-3E860630C937}">
      <dgm:prSet/>
      <dgm:spPr/>
      <dgm:t>
        <a:bodyPr/>
        <a:lstStyle/>
        <a:p>
          <a:endParaRPr lang="en-US"/>
        </a:p>
      </dgm:t>
    </dgm:pt>
    <dgm:pt modelId="{7818D5ED-04D0-4E5E-B73D-B0A01DF9E6E9}">
      <dgm:prSet phldrT="[Text]"/>
      <dgm:spPr/>
      <dgm:t>
        <a:bodyPr/>
        <a:lstStyle/>
        <a:p>
          <a:r>
            <a:rPr lang="en-IN" dirty="0" smtClean="0">
              <a:latin typeface="Times New Roman" pitchFamily="18" charset="0"/>
              <a:cs typeface="Times New Roman" pitchFamily="18" charset="0"/>
            </a:rPr>
            <a:t>Node 1 must be connected with n-1 nodes. </a:t>
          </a:r>
          <a:endParaRPr lang="en-US" dirty="0"/>
        </a:p>
      </dgm:t>
    </dgm:pt>
    <dgm:pt modelId="{63590537-DE96-405E-8AD1-D3A65C6A3D1E}" type="parTrans" cxnId="{14CB6338-7174-4F90-8754-C37883971963}">
      <dgm:prSet/>
      <dgm:spPr/>
      <dgm:t>
        <a:bodyPr/>
        <a:lstStyle/>
        <a:p>
          <a:endParaRPr lang="en-US"/>
        </a:p>
      </dgm:t>
    </dgm:pt>
    <dgm:pt modelId="{E1983034-4A58-42AC-955B-D3F328477877}" type="sibTrans" cxnId="{14CB6338-7174-4F90-8754-C37883971963}">
      <dgm:prSet/>
      <dgm:spPr/>
      <dgm:t>
        <a:bodyPr/>
        <a:lstStyle/>
        <a:p>
          <a:endParaRPr lang="en-US"/>
        </a:p>
      </dgm:t>
    </dgm:pt>
    <dgm:pt modelId="{BC6A65A2-A710-4666-8AD5-BE252783A379}">
      <dgm:prSet phldrT="[Text]"/>
      <dgm:spPr/>
      <dgm:t>
        <a:bodyPr/>
        <a:lstStyle/>
        <a:p>
          <a:r>
            <a:rPr lang="en-IN" dirty="0" smtClean="0">
              <a:latin typeface="Times New Roman" pitchFamily="18" charset="0"/>
              <a:cs typeface="Times New Roman" pitchFamily="18" charset="0"/>
            </a:rPr>
            <a:t>A fully connected mesh can have n(n-1)/2 physical channels to link n devices</a:t>
          </a:r>
          <a:endParaRPr lang="en-US" dirty="0"/>
        </a:p>
      </dgm:t>
    </dgm:pt>
    <dgm:pt modelId="{81B29E92-BFC3-4ADE-981B-A9D03ED4CF3C}" type="parTrans" cxnId="{324FA675-7621-4C86-B43D-F0DB7990B2B3}">
      <dgm:prSet/>
      <dgm:spPr/>
      <dgm:t>
        <a:bodyPr/>
        <a:lstStyle/>
        <a:p>
          <a:endParaRPr lang="en-US"/>
        </a:p>
      </dgm:t>
    </dgm:pt>
    <dgm:pt modelId="{B0B4105C-8EF5-4D05-B855-2EC386F9A35B}" type="sibTrans" cxnId="{324FA675-7621-4C86-B43D-F0DB7990B2B3}">
      <dgm:prSet/>
      <dgm:spPr/>
      <dgm:t>
        <a:bodyPr/>
        <a:lstStyle/>
        <a:p>
          <a:endParaRPr lang="en-US"/>
        </a:p>
      </dgm:t>
    </dgm:pt>
    <dgm:pt modelId="{97EE953A-22A3-44DD-BF46-217B29DD16EC}">
      <dgm:prSet phldrT="[Text]"/>
      <dgm:spPr/>
      <dgm:t>
        <a:bodyPr/>
        <a:lstStyle/>
        <a:p>
          <a:r>
            <a:rPr lang="en-IN" smtClean="0">
              <a:latin typeface="Times New Roman" pitchFamily="18" charset="0"/>
              <a:cs typeface="Times New Roman" pitchFamily="18" charset="0"/>
            </a:rPr>
            <a:t>It must have n-1 I/O ports.</a:t>
          </a:r>
          <a:endParaRPr lang="en-US" dirty="0"/>
        </a:p>
      </dgm:t>
    </dgm:pt>
    <dgm:pt modelId="{F83D5658-C952-49CB-94C9-57287B0598AA}" type="parTrans" cxnId="{2740E224-DFD7-4EAF-B7FF-014C651773DE}">
      <dgm:prSet/>
      <dgm:spPr/>
      <dgm:t>
        <a:bodyPr/>
        <a:lstStyle/>
        <a:p>
          <a:endParaRPr lang="en-US"/>
        </a:p>
      </dgm:t>
    </dgm:pt>
    <dgm:pt modelId="{9A0E578B-7038-407D-A7F7-DAB111621FAC}" type="sibTrans" cxnId="{2740E224-DFD7-4EAF-B7FF-014C651773DE}">
      <dgm:prSet/>
      <dgm:spPr/>
      <dgm:t>
        <a:bodyPr/>
        <a:lstStyle/>
        <a:p>
          <a:endParaRPr lang="en-US"/>
        </a:p>
      </dgm:t>
    </dgm:pt>
    <dgm:pt modelId="{1F5A9B98-6F19-4843-92B7-B853E62967BA}" type="pres">
      <dgm:prSet presAssocID="{2ED42706-DBE5-430D-99C1-4C252C1360EF}" presName="vert0" presStyleCnt="0">
        <dgm:presLayoutVars>
          <dgm:dir/>
          <dgm:animOne val="branch"/>
          <dgm:animLvl val="lvl"/>
        </dgm:presLayoutVars>
      </dgm:prSet>
      <dgm:spPr/>
      <dgm:t>
        <a:bodyPr/>
        <a:lstStyle/>
        <a:p>
          <a:endParaRPr lang="en-US"/>
        </a:p>
      </dgm:t>
    </dgm:pt>
    <dgm:pt modelId="{0A9256E1-6924-46E5-97BD-085927BF73E1}" type="pres">
      <dgm:prSet presAssocID="{B663101B-0DA6-4D30-9498-9C9AD38971BC}" presName="thickLine" presStyleLbl="alignNode1" presStyleIdx="0" presStyleCnt="1"/>
      <dgm:spPr/>
    </dgm:pt>
    <dgm:pt modelId="{A57AEB97-D092-49C4-96ED-C156B32B10F9}" type="pres">
      <dgm:prSet presAssocID="{B663101B-0DA6-4D30-9498-9C9AD38971BC}" presName="horz1" presStyleCnt="0"/>
      <dgm:spPr/>
    </dgm:pt>
    <dgm:pt modelId="{D55EDE09-EC0D-4634-ABD5-FA62C1682583}" type="pres">
      <dgm:prSet presAssocID="{B663101B-0DA6-4D30-9498-9C9AD38971BC}" presName="tx1" presStyleLbl="revTx" presStyleIdx="0" presStyleCnt="5" custScaleX="177973"/>
      <dgm:spPr/>
      <dgm:t>
        <a:bodyPr/>
        <a:lstStyle/>
        <a:p>
          <a:endParaRPr lang="en-US"/>
        </a:p>
      </dgm:t>
    </dgm:pt>
    <dgm:pt modelId="{ED685D4F-B857-47A2-AB7F-67ABC246428A}" type="pres">
      <dgm:prSet presAssocID="{B663101B-0DA6-4D30-9498-9C9AD38971BC}" presName="vert1" presStyleCnt="0"/>
      <dgm:spPr/>
    </dgm:pt>
    <dgm:pt modelId="{74B2F8C6-3D6A-4D93-9078-394056E4B055}" type="pres">
      <dgm:prSet presAssocID="{B9E511E0-CD52-4D45-90C6-2B12133FC301}" presName="vertSpace2a" presStyleCnt="0"/>
      <dgm:spPr/>
    </dgm:pt>
    <dgm:pt modelId="{53A1113F-CF17-427F-87ED-8E9B88E29DA4}" type="pres">
      <dgm:prSet presAssocID="{B9E511E0-CD52-4D45-90C6-2B12133FC301}" presName="horz2" presStyleCnt="0"/>
      <dgm:spPr/>
    </dgm:pt>
    <dgm:pt modelId="{6886C957-54A3-4485-8763-126E40210026}" type="pres">
      <dgm:prSet presAssocID="{B9E511E0-CD52-4D45-90C6-2B12133FC301}" presName="horzSpace2" presStyleCnt="0"/>
      <dgm:spPr/>
    </dgm:pt>
    <dgm:pt modelId="{34A3D66E-08D1-4F83-9791-E15479268B23}" type="pres">
      <dgm:prSet presAssocID="{B9E511E0-CD52-4D45-90C6-2B12133FC301}" presName="tx2" presStyleLbl="revTx" presStyleIdx="1" presStyleCnt="5"/>
      <dgm:spPr/>
      <dgm:t>
        <a:bodyPr/>
        <a:lstStyle/>
        <a:p>
          <a:endParaRPr lang="en-US"/>
        </a:p>
      </dgm:t>
    </dgm:pt>
    <dgm:pt modelId="{A90EA561-7223-4C36-B1A2-31C32C67BD1A}" type="pres">
      <dgm:prSet presAssocID="{B9E511E0-CD52-4D45-90C6-2B12133FC301}" presName="vert2" presStyleCnt="0"/>
      <dgm:spPr/>
    </dgm:pt>
    <dgm:pt modelId="{309DD889-565C-4CCC-A198-72041A6687B3}" type="pres">
      <dgm:prSet presAssocID="{B9E511E0-CD52-4D45-90C6-2B12133FC301}" presName="thinLine2b" presStyleLbl="callout" presStyleIdx="0" presStyleCnt="4"/>
      <dgm:spPr/>
    </dgm:pt>
    <dgm:pt modelId="{1984C825-BAAF-4B46-8821-26EF08B01493}" type="pres">
      <dgm:prSet presAssocID="{B9E511E0-CD52-4D45-90C6-2B12133FC301}" presName="vertSpace2b" presStyleCnt="0"/>
      <dgm:spPr/>
    </dgm:pt>
    <dgm:pt modelId="{ED4EFE7B-91E5-4987-81C5-0B14B1060A55}" type="pres">
      <dgm:prSet presAssocID="{7818D5ED-04D0-4E5E-B73D-B0A01DF9E6E9}" presName="horz2" presStyleCnt="0"/>
      <dgm:spPr/>
    </dgm:pt>
    <dgm:pt modelId="{CE62E2C9-17F3-48CB-9D3C-736571F4FE23}" type="pres">
      <dgm:prSet presAssocID="{7818D5ED-04D0-4E5E-B73D-B0A01DF9E6E9}" presName="horzSpace2" presStyleCnt="0"/>
      <dgm:spPr/>
    </dgm:pt>
    <dgm:pt modelId="{280DE0D4-CE88-4C15-9946-39506A4262B0}" type="pres">
      <dgm:prSet presAssocID="{7818D5ED-04D0-4E5E-B73D-B0A01DF9E6E9}" presName="tx2" presStyleLbl="revTx" presStyleIdx="2" presStyleCnt="5"/>
      <dgm:spPr/>
      <dgm:t>
        <a:bodyPr/>
        <a:lstStyle/>
        <a:p>
          <a:endParaRPr lang="en-US"/>
        </a:p>
      </dgm:t>
    </dgm:pt>
    <dgm:pt modelId="{BACE2486-381D-4A30-B6E6-087850C29DF3}" type="pres">
      <dgm:prSet presAssocID="{7818D5ED-04D0-4E5E-B73D-B0A01DF9E6E9}" presName="vert2" presStyleCnt="0"/>
      <dgm:spPr/>
    </dgm:pt>
    <dgm:pt modelId="{E4D6DA5C-C13F-430C-8448-17F2E9353C34}" type="pres">
      <dgm:prSet presAssocID="{7818D5ED-04D0-4E5E-B73D-B0A01DF9E6E9}" presName="thinLine2b" presStyleLbl="callout" presStyleIdx="1" presStyleCnt="4"/>
      <dgm:spPr/>
    </dgm:pt>
    <dgm:pt modelId="{D6ED05FA-B129-4003-AC0C-4D5C4253D997}" type="pres">
      <dgm:prSet presAssocID="{7818D5ED-04D0-4E5E-B73D-B0A01DF9E6E9}" presName="vertSpace2b" presStyleCnt="0"/>
      <dgm:spPr/>
    </dgm:pt>
    <dgm:pt modelId="{C58B6015-3A0B-4B5E-B222-634345D9DE28}" type="pres">
      <dgm:prSet presAssocID="{BC6A65A2-A710-4666-8AD5-BE252783A379}" presName="horz2" presStyleCnt="0"/>
      <dgm:spPr/>
    </dgm:pt>
    <dgm:pt modelId="{1CB3AC5E-8529-4714-A53C-665F2F683B40}" type="pres">
      <dgm:prSet presAssocID="{BC6A65A2-A710-4666-8AD5-BE252783A379}" presName="horzSpace2" presStyleCnt="0"/>
      <dgm:spPr/>
    </dgm:pt>
    <dgm:pt modelId="{3FF94602-3538-4905-A806-62B603808F2B}" type="pres">
      <dgm:prSet presAssocID="{BC6A65A2-A710-4666-8AD5-BE252783A379}" presName="tx2" presStyleLbl="revTx" presStyleIdx="3" presStyleCnt="5"/>
      <dgm:spPr/>
      <dgm:t>
        <a:bodyPr/>
        <a:lstStyle/>
        <a:p>
          <a:endParaRPr lang="en-US"/>
        </a:p>
      </dgm:t>
    </dgm:pt>
    <dgm:pt modelId="{76ACEE1D-330F-47C9-A178-96D2897E103E}" type="pres">
      <dgm:prSet presAssocID="{BC6A65A2-A710-4666-8AD5-BE252783A379}" presName="vert2" presStyleCnt="0"/>
      <dgm:spPr/>
    </dgm:pt>
    <dgm:pt modelId="{D3F4FF98-98AB-4FBC-9CE4-8FC71DF017F3}" type="pres">
      <dgm:prSet presAssocID="{BC6A65A2-A710-4666-8AD5-BE252783A379}" presName="thinLine2b" presStyleLbl="callout" presStyleIdx="2" presStyleCnt="4"/>
      <dgm:spPr/>
    </dgm:pt>
    <dgm:pt modelId="{1FD8C246-6665-4554-914F-AC5055B08401}" type="pres">
      <dgm:prSet presAssocID="{BC6A65A2-A710-4666-8AD5-BE252783A379}" presName="vertSpace2b" presStyleCnt="0"/>
      <dgm:spPr/>
    </dgm:pt>
    <dgm:pt modelId="{3990B2AF-D124-4E49-89F4-E12B60415AD8}" type="pres">
      <dgm:prSet presAssocID="{97EE953A-22A3-44DD-BF46-217B29DD16EC}" presName="horz2" presStyleCnt="0"/>
      <dgm:spPr/>
    </dgm:pt>
    <dgm:pt modelId="{EB6A0D98-DF37-490B-88AC-3DB0D52F2BA6}" type="pres">
      <dgm:prSet presAssocID="{97EE953A-22A3-44DD-BF46-217B29DD16EC}" presName="horzSpace2" presStyleCnt="0"/>
      <dgm:spPr/>
    </dgm:pt>
    <dgm:pt modelId="{FC66EE52-FEBD-4A2E-A004-BF2D7DBEFEEE}" type="pres">
      <dgm:prSet presAssocID="{97EE953A-22A3-44DD-BF46-217B29DD16EC}" presName="tx2" presStyleLbl="revTx" presStyleIdx="4" presStyleCnt="5"/>
      <dgm:spPr/>
      <dgm:t>
        <a:bodyPr/>
        <a:lstStyle/>
        <a:p>
          <a:endParaRPr lang="en-US"/>
        </a:p>
      </dgm:t>
    </dgm:pt>
    <dgm:pt modelId="{E38655BC-9F5E-4791-8518-31BFE48198BD}" type="pres">
      <dgm:prSet presAssocID="{97EE953A-22A3-44DD-BF46-217B29DD16EC}" presName="vert2" presStyleCnt="0"/>
      <dgm:spPr/>
    </dgm:pt>
    <dgm:pt modelId="{E8C28661-F1E7-4F93-8B23-18DCE9D8036A}" type="pres">
      <dgm:prSet presAssocID="{97EE953A-22A3-44DD-BF46-217B29DD16EC}" presName="thinLine2b" presStyleLbl="callout" presStyleIdx="3" presStyleCnt="4"/>
      <dgm:spPr/>
    </dgm:pt>
    <dgm:pt modelId="{92FC78FE-000B-41E3-901A-CBC1340F3D11}" type="pres">
      <dgm:prSet presAssocID="{97EE953A-22A3-44DD-BF46-217B29DD16EC}" presName="vertSpace2b" presStyleCnt="0"/>
      <dgm:spPr/>
    </dgm:pt>
  </dgm:ptLst>
  <dgm:cxnLst>
    <dgm:cxn modelId="{A286857B-003D-4812-BD49-11B346930B6F}" type="presOf" srcId="{B9E511E0-CD52-4D45-90C6-2B12133FC301}" destId="{34A3D66E-08D1-4F83-9791-E15479268B23}" srcOrd="0" destOrd="0" presId="urn:microsoft.com/office/officeart/2008/layout/LinedList"/>
    <dgm:cxn modelId="{2740E224-DFD7-4EAF-B7FF-014C651773DE}" srcId="{B663101B-0DA6-4D30-9498-9C9AD38971BC}" destId="{97EE953A-22A3-44DD-BF46-217B29DD16EC}" srcOrd="3" destOrd="0" parTransId="{F83D5658-C952-49CB-94C9-57287B0598AA}" sibTransId="{9A0E578B-7038-407D-A7F7-DAB111621FAC}"/>
    <dgm:cxn modelId="{324FA675-7621-4C86-B43D-F0DB7990B2B3}" srcId="{B663101B-0DA6-4D30-9498-9C9AD38971BC}" destId="{BC6A65A2-A710-4666-8AD5-BE252783A379}" srcOrd="2" destOrd="0" parTransId="{81B29E92-BFC3-4ADE-981B-A9D03ED4CF3C}" sibTransId="{B0B4105C-8EF5-4D05-B855-2EC386F9A35B}"/>
    <dgm:cxn modelId="{8EC81D8D-CB07-46DE-920E-DCEECC7D89D5}" type="presOf" srcId="{2ED42706-DBE5-430D-99C1-4C252C1360EF}" destId="{1F5A9B98-6F19-4843-92B7-B853E62967BA}" srcOrd="0" destOrd="0" presId="urn:microsoft.com/office/officeart/2008/layout/LinedList"/>
    <dgm:cxn modelId="{6E4525DA-4B7F-4D50-8648-A14EDD970E4C}" srcId="{2ED42706-DBE5-430D-99C1-4C252C1360EF}" destId="{B663101B-0DA6-4D30-9498-9C9AD38971BC}" srcOrd="0" destOrd="0" parTransId="{AD59D8B1-7D02-463F-8468-6D1F405252D5}" sibTransId="{2CE7F916-2972-4BE9-8FEC-2B4BE895BC90}"/>
    <dgm:cxn modelId="{F60136FA-E6A6-46E6-A8D5-82CED0AA29BB}" type="presOf" srcId="{97EE953A-22A3-44DD-BF46-217B29DD16EC}" destId="{FC66EE52-FEBD-4A2E-A004-BF2D7DBEFEEE}" srcOrd="0" destOrd="0" presId="urn:microsoft.com/office/officeart/2008/layout/LinedList"/>
    <dgm:cxn modelId="{63DB1FDE-EFE5-4FAC-A64A-3E860630C937}" srcId="{B663101B-0DA6-4D30-9498-9C9AD38971BC}" destId="{B9E511E0-CD52-4D45-90C6-2B12133FC301}" srcOrd="0" destOrd="0" parTransId="{BF4BC3DE-5AF7-45F6-9C7F-6E64679EE219}" sibTransId="{78076D23-61ED-49AE-BB4D-470E05BBC470}"/>
    <dgm:cxn modelId="{BBB29A88-6EC0-4CA9-8845-FB649AB0DB88}" type="presOf" srcId="{B663101B-0DA6-4D30-9498-9C9AD38971BC}" destId="{D55EDE09-EC0D-4634-ABD5-FA62C1682583}" srcOrd="0" destOrd="0" presId="urn:microsoft.com/office/officeart/2008/layout/LinedList"/>
    <dgm:cxn modelId="{14CB6338-7174-4F90-8754-C37883971963}" srcId="{B663101B-0DA6-4D30-9498-9C9AD38971BC}" destId="{7818D5ED-04D0-4E5E-B73D-B0A01DF9E6E9}" srcOrd="1" destOrd="0" parTransId="{63590537-DE96-405E-8AD1-D3A65C6A3D1E}" sibTransId="{E1983034-4A58-42AC-955B-D3F328477877}"/>
    <dgm:cxn modelId="{B1632188-9D32-4C51-B193-1228D431F2E0}" type="presOf" srcId="{7818D5ED-04D0-4E5E-B73D-B0A01DF9E6E9}" destId="{280DE0D4-CE88-4C15-9946-39506A4262B0}" srcOrd="0" destOrd="0" presId="urn:microsoft.com/office/officeart/2008/layout/LinedList"/>
    <dgm:cxn modelId="{27E06C12-1908-401F-AB1F-8FE3D0F095DA}" type="presOf" srcId="{BC6A65A2-A710-4666-8AD5-BE252783A379}" destId="{3FF94602-3538-4905-A806-62B603808F2B}" srcOrd="0" destOrd="0" presId="urn:microsoft.com/office/officeart/2008/layout/LinedList"/>
    <dgm:cxn modelId="{E577D940-720B-4059-8769-AAF9655A9167}" type="presParOf" srcId="{1F5A9B98-6F19-4843-92B7-B853E62967BA}" destId="{0A9256E1-6924-46E5-97BD-085927BF73E1}" srcOrd="0" destOrd="0" presId="urn:microsoft.com/office/officeart/2008/layout/LinedList"/>
    <dgm:cxn modelId="{0A32F528-68FC-4102-A47A-CCFC4047CC5F}" type="presParOf" srcId="{1F5A9B98-6F19-4843-92B7-B853E62967BA}" destId="{A57AEB97-D092-49C4-96ED-C156B32B10F9}" srcOrd="1" destOrd="0" presId="urn:microsoft.com/office/officeart/2008/layout/LinedList"/>
    <dgm:cxn modelId="{32A3550B-7343-4413-9579-31928C5DEA1C}" type="presParOf" srcId="{A57AEB97-D092-49C4-96ED-C156B32B10F9}" destId="{D55EDE09-EC0D-4634-ABD5-FA62C1682583}" srcOrd="0" destOrd="0" presId="urn:microsoft.com/office/officeart/2008/layout/LinedList"/>
    <dgm:cxn modelId="{E1794EE1-0211-4D21-A8A2-EEC8EBB61C96}" type="presParOf" srcId="{A57AEB97-D092-49C4-96ED-C156B32B10F9}" destId="{ED685D4F-B857-47A2-AB7F-67ABC246428A}" srcOrd="1" destOrd="0" presId="urn:microsoft.com/office/officeart/2008/layout/LinedList"/>
    <dgm:cxn modelId="{E28BFB28-D094-45A9-A11C-8CA92D99F5A0}" type="presParOf" srcId="{ED685D4F-B857-47A2-AB7F-67ABC246428A}" destId="{74B2F8C6-3D6A-4D93-9078-394056E4B055}" srcOrd="0" destOrd="0" presId="urn:microsoft.com/office/officeart/2008/layout/LinedList"/>
    <dgm:cxn modelId="{2A985FA9-A71A-4FCE-9D47-16E282722A82}" type="presParOf" srcId="{ED685D4F-B857-47A2-AB7F-67ABC246428A}" destId="{53A1113F-CF17-427F-87ED-8E9B88E29DA4}" srcOrd="1" destOrd="0" presId="urn:microsoft.com/office/officeart/2008/layout/LinedList"/>
    <dgm:cxn modelId="{5714150F-91EC-49B3-AB89-000EBE30AF9E}" type="presParOf" srcId="{53A1113F-CF17-427F-87ED-8E9B88E29DA4}" destId="{6886C957-54A3-4485-8763-126E40210026}" srcOrd="0" destOrd="0" presId="urn:microsoft.com/office/officeart/2008/layout/LinedList"/>
    <dgm:cxn modelId="{88A1F526-33DD-4646-B855-67351D15C4FB}" type="presParOf" srcId="{53A1113F-CF17-427F-87ED-8E9B88E29DA4}" destId="{34A3D66E-08D1-4F83-9791-E15479268B23}" srcOrd="1" destOrd="0" presId="urn:microsoft.com/office/officeart/2008/layout/LinedList"/>
    <dgm:cxn modelId="{296775BA-E784-4A4B-8451-A9211C04E7C7}" type="presParOf" srcId="{53A1113F-CF17-427F-87ED-8E9B88E29DA4}" destId="{A90EA561-7223-4C36-B1A2-31C32C67BD1A}" srcOrd="2" destOrd="0" presId="urn:microsoft.com/office/officeart/2008/layout/LinedList"/>
    <dgm:cxn modelId="{07DB69D2-3B6B-438B-9D43-002C1F3F1949}" type="presParOf" srcId="{ED685D4F-B857-47A2-AB7F-67ABC246428A}" destId="{309DD889-565C-4CCC-A198-72041A6687B3}" srcOrd="2" destOrd="0" presId="urn:microsoft.com/office/officeart/2008/layout/LinedList"/>
    <dgm:cxn modelId="{8165FA72-36D4-4060-9772-4706F2BAF866}" type="presParOf" srcId="{ED685D4F-B857-47A2-AB7F-67ABC246428A}" destId="{1984C825-BAAF-4B46-8821-26EF08B01493}" srcOrd="3" destOrd="0" presId="urn:microsoft.com/office/officeart/2008/layout/LinedList"/>
    <dgm:cxn modelId="{13D8604B-0201-4A86-8616-9FF45DDC22EF}" type="presParOf" srcId="{ED685D4F-B857-47A2-AB7F-67ABC246428A}" destId="{ED4EFE7B-91E5-4987-81C5-0B14B1060A55}" srcOrd="4" destOrd="0" presId="urn:microsoft.com/office/officeart/2008/layout/LinedList"/>
    <dgm:cxn modelId="{2561DE9E-74C3-4D1F-AD2C-59064ADB3752}" type="presParOf" srcId="{ED4EFE7B-91E5-4987-81C5-0B14B1060A55}" destId="{CE62E2C9-17F3-48CB-9D3C-736571F4FE23}" srcOrd="0" destOrd="0" presId="urn:microsoft.com/office/officeart/2008/layout/LinedList"/>
    <dgm:cxn modelId="{75AD9086-DEFC-4D64-923B-CBFB9F37DBA1}" type="presParOf" srcId="{ED4EFE7B-91E5-4987-81C5-0B14B1060A55}" destId="{280DE0D4-CE88-4C15-9946-39506A4262B0}" srcOrd="1" destOrd="0" presId="urn:microsoft.com/office/officeart/2008/layout/LinedList"/>
    <dgm:cxn modelId="{6D896E3D-7BC7-4B26-AECA-3828C3CD3155}" type="presParOf" srcId="{ED4EFE7B-91E5-4987-81C5-0B14B1060A55}" destId="{BACE2486-381D-4A30-B6E6-087850C29DF3}" srcOrd="2" destOrd="0" presId="urn:microsoft.com/office/officeart/2008/layout/LinedList"/>
    <dgm:cxn modelId="{BFCB86BF-D506-40F3-A9CB-EA1E1E2ED211}" type="presParOf" srcId="{ED685D4F-B857-47A2-AB7F-67ABC246428A}" destId="{E4D6DA5C-C13F-430C-8448-17F2E9353C34}" srcOrd="5" destOrd="0" presId="urn:microsoft.com/office/officeart/2008/layout/LinedList"/>
    <dgm:cxn modelId="{B10ADB1B-A82F-42EE-A41D-D7AF1FDB4FDA}" type="presParOf" srcId="{ED685D4F-B857-47A2-AB7F-67ABC246428A}" destId="{D6ED05FA-B129-4003-AC0C-4D5C4253D997}" srcOrd="6" destOrd="0" presId="urn:microsoft.com/office/officeart/2008/layout/LinedList"/>
    <dgm:cxn modelId="{CE448A66-6821-480D-999D-D0B0EFD21AA6}" type="presParOf" srcId="{ED685D4F-B857-47A2-AB7F-67ABC246428A}" destId="{C58B6015-3A0B-4B5E-B222-634345D9DE28}" srcOrd="7" destOrd="0" presId="urn:microsoft.com/office/officeart/2008/layout/LinedList"/>
    <dgm:cxn modelId="{F1785698-6CA0-481A-911C-9F585CF5A621}" type="presParOf" srcId="{C58B6015-3A0B-4B5E-B222-634345D9DE28}" destId="{1CB3AC5E-8529-4714-A53C-665F2F683B40}" srcOrd="0" destOrd="0" presId="urn:microsoft.com/office/officeart/2008/layout/LinedList"/>
    <dgm:cxn modelId="{C3BFB030-3F6C-4E53-9968-D1424BECA37B}" type="presParOf" srcId="{C58B6015-3A0B-4B5E-B222-634345D9DE28}" destId="{3FF94602-3538-4905-A806-62B603808F2B}" srcOrd="1" destOrd="0" presId="urn:microsoft.com/office/officeart/2008/layout/LinedList"/>
    <dgm:cxn modelId="{EEF7D52B-0B6E-4039-A27F-530EB3302C18}" type="presParOf" srcId="{C58B6015-3A0B-4B5E-B222-634345D9DE28}" destId="{76ACEE1D-330F-47C9-A178-96D2897E103E}" srcOrd="2" destOrd="0" presId="urn:microsoft.com/office/officeart/2008/layout/LinedList"/>
    <dgm:cxn modelId="{172F2CDF-AEDA-4C31-ACF2-246247007C17}" type="presParOf" srcId="{ED685D4F-B857-47A2-AB7F-67ABC246428A}" destId="{D3F4FF98-98AB-4FBC-9CE4-8FC71DF017F3}" srcOrd="8" destOrd="0" presId="urn:microsoft.com/office/officeart/2008/layout/LinedList"/>
    <dgm:cxn modelId="{DF0FCB4C-0BDB-4AC3-992A-61AE8F6F81BE}" type="presParOf" srcId="{ED685D4F-B857-47A2-AB7F-67ABC246428A}" destId="{1FD8C246-6665-4554-914F-AC5055B08401}" srcOrd="9" destOrd="0" presId="urn:microsoft.com/office/officeart/2008/layout/LinedList"/>
    <dgm:cxn modelId="{E4EEA90D-91EC-413D-8CEE-81A0002917C2}" type="presParOf" srcId="{ED685D4F-B857-47A2-AB7F-67ABC246428A}" destId="{3990B2AF-D124-4E49-89F4-E12B60415AD8}" srcOrd="10" destOrd="0" presId="urn:microsoft.com/office/officeart/2008/layout/LinedList"/>
    <dgm:cxn modelId="{3B21BBF4-678C-4784-9BD7-186217F0D337}" type="presParOf" srcId="{3990B2AF-D124-4E49-89F4-E12B60415AD8}" destId="{EB6A0D98-DF37-490B-88AC-3DB0D52F2BA6}" srcOrd="0" destOrd="0" presId="urn:microsoft.com/office/officeart/2008/layout/LinedList"/>
    <dgm:cxn modelId="{AABCE760-D96B-4324-AA75-13684C95D9A7}" type="presParOf" srcId="{3990B2AF-D124-4E49-89F4-E12B60415AD8}" destId="{FC66EE52-FEBD-4A2E-A004-BF2D7DBEFEEE}" srcOrd="1" destOrd="0" presId="urn:microsoft.com/office/officeart/2008/layout/LinedList"/>
    <dgm:cxn modelId="{DAADBF6F-84C0-4BCE-BF91-3269ADC7EE40}" type="presParOf" srcId="{3990B2AF-D124-4E49-89F4-E12B60415AD8}" destId="{E38655BC-9F5E-4791-8518-31BFE48198BD}" srcOrd="2" destOrd="0" presId="urn:microsoft.com/office/officeart/2008/layout/LinedList"/>
    <dgm:cxn modelId="{1EEEF13D-8B46-4213-B200-7CC110560714}" type="presParOf" srcId="{ED685D4F-B857-47A2-AB7F-67ABC246428A}" destId="{E8C28661-F1E7-4F93-8B23-18DCE9D8036A}" srcOrd="11" destOrd="0" presId="urn:microsoft.com/office/officeart/2008/layout/LinedList"/>
    <dgm:cxn modelId="{0DA6A273-772B-4232-AD37-31329BA2B321}" type="presParOf" srcId="{ED685D4F-B857-47A2-AB7F-67ABC246428A}" destId="{92FC78FE-000B-41E3-901A-CBC1340F3D11}"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412C13-0B9E-4801-9508-86B8112FAB34}" type="doc">
      <dgm:prSet loTypeId="urn:microsoft.com/office/officeart/2009/3/layout/PlusandMinus" loCatId="relationship" qsTypeId="urn:microsoft.com/office/officeart/2005/8/quickstyle/simple1" qsCatId="simple" csTypeId="urn:microsoft.com/office/officeart/2005/8/colors/colorful2" csCatId="colorful" phldr="1"/>
      <dgm:spPr/>
      <dgm:t>
        <a:bodyPr/>
        <a:lstStyle/>
        <a:p>
          <a:endParaRPr lang="en-US"/>
        </a:p>
      </dgm:t>
    </dgm:pt>
    <dgm:pt modelId="{036D0F87-6C46-49C7-840A-2511FC127459}">
      <dgm:prSet phldrT="[Text]" custT="1"/>
      <dgm:spPr/>
      <dgm:t>
        <a:bodyPr/>
        <a:lstStyle/>
        <a:p>
          <a:r>
            <a:rPr lang="en-IN" sz="1800" dirty="0" smtClean="0">
              <a:solidFill>
                <a:schemeClr val="tx1"/>
              </a:solidFill>
              <a:latin typeface="Times New Roman" pitchFamily="18" charset="0"/>
              <a:cs typeface="Times New Roman" pitchFamily="18" charset="0"/>
            </a:rPr>
            <a:t>They use dedicated links so each link can only carry its own data load. So traffic problem can be avoided.</a:t>
          </a:r>
        </a:p>
        <a:p>
          <a:endParaRPr lang="en-IN" sz="1800" dirty="0" smtClean="0">
            <a:solidFill>
              <a:schemeClr val="tx1"/>
            </a:solidFill>
            <a:latin typeface="Times New Roman" pitchFamily="18" charset="0"/>
            <a:cs typeface="Times New Roman" pitchFamily="18" charset="0"/>
          </a:endParaRPr>
        </a:p>
        <a:p>
          <a:r>
            <a:rPr lang="en-IN" sz="1800" dirty="0" smtClean="0">
              <a:solidFill>
                <a:schemeClr val="tx1"/>
              </a:solidFill>
              <a:latin typeface="Times New Roman" pitchFamily="18" charset="0"/>
              <a:cs typeface="Times New Roman" pitchFamily="18" charset="0"/>
            </a:rPr>
            <a:t>It is robust. If any one link get damaged it cannot affect others.</a:t>
          </a:r>
        </a:p>
        <a:p>
          <a:endParaRPr lang="en-IN" sz="1800" dirty="0" smtClean="0">
            <a:solidFill>
              <a:schemeClr val="tx1"/>
            </a:solidFill>
            <a:latin typeface="Times New Roman" pitchFamily="18" charset="0"/>
            <a:cs typeface="Times New Roman" pitchFamily="18" charset="0"/>
          </a:endParaRPr>
        </a:p>
        <a:p>
          <a:r>
            <a:rPr lang="en-IN" sz="1800" dirty="0" smtClean="0">
              <a:solidFill>
                <a:schemeClr val="tx1"/>
              </a:solidFill>
              <a:latin typeface="Times New Roman" pitchFamily="18" charset="0"/>
              <a:cs typeface="Times New Roman" pitchFamily="18" charset="0"/>
            </a:rPr>
            <a:t>It gives privacy and security.</a:t>
          </a:r>
        </a:p>
        <a:p>
          <a:r>
            <a:rPr lang="en-IN" sz="1600" i="1" dirty="0" smtClean="0">
              <a:solidFill>
                <a:schemeClr val="tx1"/>
              </a:solidFill>
              <a:latin typeface="Times New Roman" pitchFamily="18" charset="0"/>
              <a:cs typeface="Times New Roman" pitchFamily="18" charset="0"/>
            </a:rPr>
            <a:t>(Message travels along a dedicated link) </a:t>
          </a:r>
        </a:p>
        <a:p>
          <a:endParaRPr lang="en-IN" sz="1800" dirty="0" smtClean="0">
            <a:solidFill>
              <a:schemeClr val="tx1"/>
            </a:solidFill>
            <a:latin typeface="Times New Roman" pitchFamily="18" charset="0"/>
            <a:cs typeface="Times New Roman" pitchFamily="18" charset="0"/>
          </a:endParaRPr>
        </a:p>
        <a:p>
          <a:r>
            <a:rPr lang="en-IN" sz="1800" dirty="0" smtClean="0">
              <a:solidFill>
                <a:schemeClr val="tx1"/>
              </a:solidFill>
              <a:latin typeface="Times New Roman" pitchFamily="18" charset="0"/>
              <a:cs typeface="Times New Roman" pitchFamily="18" charset="0"/>
            </a:rPr>
            <a:t>Fault identification and fault isolation are easy.</a:t>
          </a:r>
        </a:p>
        <a:p>
          <a:endParaRPr lang="en-US" sz="1800" dirty="0">
            <a:solidFill>
              <a:schemeClr val="tx1"/>
            </a:solidFill>
          </a:endParaRPr>
        </a:p>
      </dgm:t>
    </dgm:pt>
    <dgm:pt modelId="{303DC5A9-F5B4-4D7C-9D5F-EB2BAABD27A7}" type="parTrans" cxnId="{3AA4E7FC-50BC-4888-B85B-73A40B3827B3}">
      <dgm:prSet/>
      <dgm:spPr/>
      <dgm:t>
        <a:bodyPr/>
        <a:lstStyle/>
        <a:p>
          <a:endParaRPr lang="en-US"/>
        </a:p>
      </dgm:t>
    </dgm:pt>
    <dgm:pt modelId="{E1E1603B-28AB-460E-AD7A-BF4D483DA095}" type="sibTrans" cxnId="{3AA4E7FC-50BC-4888-B85B-73A40B3827B3}">
      <dgm:prSet/>
      <dgm:spPr/>
      <dgm:t>
        <a:bodyPr/>
        <a:lstStyle/>
        <a:p>
          <a:endParaRPr lang="en-US"/>
        </a:p>
      </dgm:t>
    </dgm:pt>
    <dgm:pt modelId="{77FCB30C-594E-40CC-9F92-C6B30023E2FA}">
      <dgm:prSet phldrT="[Text]" custT="1"/>
      <dgm:spPr/>
      <dgm:t>
        <a:bodyPr/>
        <a:lstStyle/>
        <a:p>
          <a:r>
            <a:rPr lang="en-IN" sz="1800" dirty="0" smtClean="0">
              <a:latin typeface="Times New Roman" pitchFamily="18" charset="0"/>
              <a:cs typeface="Times New Roman" pitchFamily="18" charset="0"/>
            </a:rPr>
            <a:t>The amount of cabling and the number of I/O ports required is very large. </a:t>
          </a: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The sheer bulk of wiring is larger then the available space</a:t>
          </a: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Hardware required to connect each device is highly expensive.</a:t>
          </a:r>
        </a:p>
        <a:p>
          <a:endParaRPr lang="en-IN" sz="1800" dirty="0" smtClean="0">
            <a:latin typeface="Times New Roman" pitchFamily="18" charset="0"/>
            <a:cs typeface="Times New Roman" pitchFamily="18" charset="0"/>
          </a:endParaRPr>
        </a:p>
        <a:p>
          <a:endParaRPr lang="en-US" sz="1800" dirty="0"/>
        </a:p>
      </dgm:t>
    </dgm:pt>
    <dgm:pt modelId="{EA04A284-C2FF-41E8-B248-7B4AC48537F9}" type="parTrans" cxnId="{D01D9ED3-3EBE-4013-A1A3-2C0644842FAF}">
      <dgm:prSet/>
      <dgm:spPr/>
      <dgm:t>
        <a:bodyPr/>
        <a:lstStyle/>
        <a:p>
          <a:endParaRPr lang="en-US"/>
        </a:p>
      </dgm:t>
    </dgm:pt>
    <dgm:pt modelId="{18B1E35E-6DAC-44DA-8577-0A7F9CC9FD78}" type="sibTrans" cxnId="{D01D9ED3-3EBE-4013-A1A3-2C0644842FAF}">
      <dgm:prSet/>
      <dgm:spPr/>
      <dgm:t>
        <a:bodyPr/>
        <a:lstStyle/>
        <a:p>
          <a:endParaRPr lang="en-US"/>
        </a:p>
      </dgm:t>
    </dgm:pt>
    <dgm:pt modelId="{1168E4D5-8777-4D61-B30B-D203BA54C2A9}" type="pres">
      <dgm:prSet presAssocID="{A8412C13-0B9E-4801-9508-86B8112FAB34}" presName="Name0" presStyleCnt="0">
        <dgm:presLayoutVars>
          <dgm:chMax val="2"/>
          <dgm:chPref val="2"/>
          <dgm:dir/>
          <dgm:animOne/>
          <dgm:resizeHandles val="exact"/>
        </dgm:presLayoutVars>
      </dgm:prSet>
      <dgm:spPr/>
      <dgm:t>
        <a:bodyPr/>
        <a:lstStyle/>
        <a:p>
          <a:endParaRPr lang="en-US"/>
        </a:p>
      </dgm:t>
    </dgm:pt>
    <dgm:pt modelId="{AA9C2F1D-6AC9-4377-8289-AAC1F0132D41}" type="pres">
      <dgm:prSet presAssocID="{A8412C13-0B9E-4801-9508-86B8112FAB34}" presName="Background" presStyleLbl="bgImgPlace1" presStyleIdx="0" presStyleCnt="1"/>
      <dgm:spPr/>
    </dgm:pt>
    <dgm:pt modelId="{CF951E66-C175-44CD-A7C1-1ADA1C3872F9}" type="pres">
      <dgm:prSet presAssocID="{A8412C13-0B9E-4801-9508-86B8112FAB34}" presName="ParentText1" presStyleLbl="revTx" presStyleIdx="0" presStyleCnt="2" custLinFactNeighborY="-2964">
        <dgm:presLayoutVars>
          <dgm:chMax val="0"/>
          <dgm:chPref val="0"/>
          <dgm:bulletEnabled val="1"/>
        </dgm:presLayoutVars>
      </dgm:prSet>
      <dgm:spPr/>
      <dgm:t>
        <a:bodyPr/>
        <a:lstStyle/>
        <a:p>
          <a:endParaRPr lang="en-US"/>
        </a:p>
      </dgm:t>
    </dgm:pt>
    <dgm:pt modelId="{9C13B398-49B7-4439-B88A-D33F35F0F886}" type="pres">
      <dgm:prSet presAssocID="{A8412C13-0B9E-4801-9508-86B8112FAB34}" presName="ParentText2" presStyleLbl="revTx" presStyleIdx="1" presStyleCnt="2">
        <dgm:presLayoutVars>
          <dgm:chMax val="0"/>
          <dgm:chPref val="0"/>
          <dgm:bulletEnabled val="1"/>
        </dgm:presLayoutVars>
      </dgm:prSet>
      <dgm:spPr/>
      <dgm:t>
        <a:bodyPr/>
        <a:lstStyle/>
        <a:p>
          <a:endParaRPr lang="en-US"/>
        </a:p>
      </dgm:t>
    </dgm:pt>
    <dgm:pt modelId="{44473D2B-CEDB-4E3B-97A2-C9F2D07EC44F}" type="pres">
      <dgm:prSet presAssocID="{A8412C13-0B9E-4801-9508-86B8112FAB34}" presName="Plus" presStyleLbl="alignNode1" presStyleIdx="0" presStyleCnt="2"/>
      <dgm:spPr/>
    </dgm:pt>
    <dgm:pt modelId="{98EE370E-F8B3-4BE7-809B-8F0C609B0488}" type="pres">
      <dgm:prSet presAssocID="{A8412C13-0B9E-4801-9508-86B8112FAB34}" presName="Minus" presStyleLbl="alignNode1" presStyleIdx="1" presStyleCnt="2"/>
      <dgm:spPr/>
    </dgm:pt>
    <dgm:pt modelId="{97AEAE0B-3315-4002-878B-4048348F08A5}" type="pres">
      <dgm:prSet presAssocID="{A8412C13-0B9E-4801-9508-86B8112FAB34}" presName="Divider" presStyleLbl="parChTrans1D1" presStyleIdx="0" presStyleCnt="1"/>
      <dgm:spPr/>
    </dgm:pt>
  </dgm:ptLst>
  <dgm:cxnLst>
    <dgm:cxn modelId="{3AA4E7FC-50BC-4888-B85B-73A40B3827B3}" srcId="{A8412C13-0B9E-4801-9508-86B8112FAB34}" destId="{036D0F87-6C46-49C7-840A-2511FC127459}" srcOrd="0" destOrd="0" parTransId="{303DC5A9-F5B4-4D7C-9D5F-EB2BAABD27A7}" sibTransId="{E1E1603B-28AB-460E-AD7A-BF4D483DA095}"/>
    <dgm:cxn modelId="{D1E2BD3B-6348-4D1B-A526-E8968EAA9D27}" type="presOf" srcId="{77FCB30C-594E-40CC-9F92-C6B30023E2FA}" destId="{9C13B398-49B7-4439-B88A-D33F35F0F886}" srcOrd="0" destOrd="0" presId="urn:microsoft.com/office/officeart/2009/3/layout/PlusandMinus"/>
    <dgm:cxn modelId="{D01D9ED3-3EBE-4013-A1A3-2C0644842FAF}" srcId="{A8412C13-0B9E-4801-9508-86B8112FAB34}" destId="{77FCB30C-594E-40CC-9F92-C6B30023E2FA}" srcOrd="1" destOrd="0" parTransId="{EA04A284-C2FF-41E8-B248-7B4AC48537F9}" sibTransId="{18B1E35E-6DAC-44DA-8577-0A7F9CC9FD78}"/>
    <dgm:cxn modelId="{59204668-736E-41C3-9E5C-7968F6D03D62}" type="presOf" srcId="{A8412C13-0B9E-4801-9508-86B8112FAB34}" destId="{1168E4D5-8777-4D61-B30B-D203BA54C2A9}" srcOrd="0" destOrd="0" presId="urn:microsoft.com/office/officeart/2009/3/layout/PlusandMinus"/>
    <dgm:cxn modelId="{A1DDC4AA-A12D-4C80-AB68-AA7EC800E317}" type="presOf" srcId="{036D0F87-6C46-49C7-840A-2511FC127459}" destId="{CF951E66-C175-44CD-A7C1-1ADA1C3872F9}" srcOrd="0" destOrd="0" presId="urn:microsoft.com/office/officeart/2009/3/layout/PlusandMinus"/>
    <dgm:cxn modelId="{DB21358A-B411-4910-AA6C-D9779352A437}" type="presParOf" srcId="{1168E4D5-8777-4D61-B30B-D203BA54C2A9}" destId="{AA9C2F1D-6AC9-4377-8289-AAC1F0132D41}" srcOrd="0" destOrd="0" presId="urn:microsoft.com/office/officeart/2009/3/layout/PlusandMinus"/>
    <dgm:cxn modelId="{20D18264-144C-4224-9E6E-60037D435F9B}" type="presParOf" srcId="{1168E4D5-8777-4D61-B30B-D203BA54C2A9}" destId="{CF951E66-C175-44CD-A7C1-1ADA1C3872F9}" srcOrd="1" destOrd="0" presId="urn:microsoft.com/office/officeart/2009/3/layout/PlusandMinus"/>
    <dgm:cxn modelId="{82FBC085-9D9B-4ED4-ABAE-452D357CF04B}" type="presParOf" srcId="{1168E4D5-8777-4D61-B30B-D203BA54C2A9}" destId="{9C13B398-49B7-4439-B88A-D33F35F0F886}" srcOrd="2" destOrd="0" presId="urn:microsoft.com/office/officeart/2009/3/layout/PlusandMinus"/>
    <dgm:cxn modelId="{E2040D27-09C0-406A-91E8-17486791D066}" type="presParOf" srcId="{1168E4D5-8777-4D61-B30B-D203BA54C2A9}" destId="{44473D2B-CEDB-4E3B-97A2-C9F2D07EC44F}" srcOrd="3" destOrd="0" presId="urn:microsoft.com/office/officeart/2009/3/layout/PlusandMinus"/>
    <dgm:cxn modelId="{A77CABB6-6D99-4E88-AC66-414A594892E8}" type="presParOf" srcId="{1168E4D5-8777-4D61-B30B-D203BA54C2A9}" destId="{98EE370E-F8B3-4BE7-809B-8F0C609B0488}" srcOrd="4" destOrd="0" presId="urn:microsoft.com/office/officeart/2009/3/layout/PlusandMinus"/>
    <dgm:cxn modelId="{CFB4A69E-3D02-45E1-909C-28612573C202}" type="presParOf" srcId="{1168E4D5-8777-4D61-B30B-D203BA54C2A9}" destId="{97AEAE0B-3315-4002-878B-4048348F08A5}"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D42706-DBE5-430D-99C1-4C252C1360EF}"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n-US"/>
        </a:p>
      </dgm:t>
    </dgm:pt>
    <dgm:pt modelId="{B9E511E0-CD52-4D45-90C6-2B12133FC301}">
      <dgm:prSet phldrT="[Text]"/>
      <dgm:spPr/>
      <dgm:t>
        <a:bodyPr/>
        <a:lstStyle/>
        <a:p>
          <a:r>
            <a:rPr lang="en-IN" dirty="0" smtClean="0">
              <a:latin typeface="Times New Roman" pitchFamily="18" charset="0"/>
              <a:cs typeface="Times New Roman" pitchFamily="18" charset="0"/>
            </a:rPr>
            <a:t>Each device has a dedicated point-to-point </a:t>
          </a:r>
          <a:r>
            <a:rPr lang="en-IN" dirty="0" smtClean="0">
              <a:solidFill>
                <a:schemeClr val="tx1"/>
              </a:solidFill>
              <a:latin typeface="Times New Roman" pitchFamily="18" charset="0"/>
              <a:cs typeface="Times New Roman" pitchFamily="18" charset="0"/>
            </a:rPr>
            <a:t>link to the central controller called “Hub”(Act as a Exchange).</a:t>
          </a:r>
          <a:endParaRPr lang="en-US" dirty="0">
            <a:solidFill>
              <a:schemeClr val="tx1"/>
            </a:solidFill>
          </a:endParaRPr>
        </a:p>
      </dgm:t>
    </dgm:pt>
    <dgm:pt modelId="{BF4BC3DE-5AF7-45F6-9C7F-6E64679EE219}" type="parTrans" cxnId="{63DB1FDE-EFE5-4FAC-A64A-3E860630C937}">
      <dgm:prSet/>
      <dgm:spPr/>
      <dgm:t>
        <a:bodyPr/>
        <a:lstStyle/>
        <a:p>
          <a:endParaRPr lang="en-US"/>
        </a:p>
      </dgm:t>
    </dgm:pt>
    <dgm:pt modelId="{78076D23-61ED-49AE-BB4D-470E05BBC470}" type="sibTrans" cxnId="{63DB1FDE-EFE5-4FAC-A64A-3E860630C937}">
      <dgm:prSet/>
      <dgm:spPr/>
      <dgm:t>
        <a:bodyPr/>
        <a:lstStyle/>
        <a:p>
          <a:endParaRPr lang="en-US"/>
        </a:p>
      </dgm:t>
    </dgm:pt>
    <dgm:pt modelId="{7818D5ED-04D0-4E5E-B73D-B0A01DF9E6E9}">
      <dgm:prSet phldrT="[Text]"/>
      <dgm:spPr/>
      <dgm:t>
        <a:bodyPr/>
        <a:lstStyle/>
        <a:p>
          <a:r>
            <a:rPr lang="en-IN" dirty="0" smtClean="0">
              <a:latin typeface="Times New Roman" pitchFamily="18" charset="0"/>
              <a:cs typeface="Times New Roman" pitchFamily="18" charset="0"/>
            </a:rPr>
            <a:t>There is no direct traffic between devices.</a:t>
          </a:r>
          <a:endParaRPr lang="en-US" dirty="0"/>
        </a:p>
      </dgm:t>
    </dgm:pt>
    <dgm:pt modelId="{63590537-DE96-405E-8AD1-D3A65C6A3D1E}" type="parTrans" cxnId="{14CB6338-7174-4F90-8754-C37883971963}">
      <dgm:prSet/>
      <dgm:spPr/>
      <dgm:t>
        <a:bodyPr/>
        <a:lstStyle/>
        <a:p>
          <a:endParaRPr lang="en-US"/>
        </a:p>
      </dgm:t>
    </dgm:pt>
    <dgm:pt modelId="{E1983034-4A58-42AC-955B-D3F328477877}" type="sibTrans" cxnId="{14CB6338-7174-4F90-8754-C37883971963}">
      <dgm:prSet/>
      <dgm:spPr/>
      <dgm:t>
        <a:bodyPr/>
        <a:lstStyle/>
        <a:p>
          <a:endParaRPr lang="en-US"/>
        </a:p>
      </dgm:t>
    </dgm:pt>
    <dgm:pt modelId="{BC6A65A2-A710-4666-8AD5-BE252783A379}">
      <dgm:prSet phldrT="[Text]"/>
      <dgm:spPr/>
      <dgm:t>
        <a:bodyPr/>
        <a:lstStyle/>
        <a:p>
          <a:r>
            <a:rPr lang="en-IN" dirty="0" smtClean="0">
              <a:latin typeface="Times New Roman" pitchFamily="18" charset="0"/>
              <a:cs typeface="Times New Roman" pitchFamily="18" charset="0"/>
            </a:rPr>
            <a:t>The transmission occurs only through the central “hub”.</a:t>
          </a:r>
          <a:endParaRPr lang="en-US" dirty="0"/>
        </a:p>
      </dgm:t>
    </dgm:pt>
    <dgm:pt modelId="{81B29E92-BFC3-4ADE-981B-A9D03ED4CF3C}" type="parTrans" cxnId="{324FA675-7621-4C86-B43D-F0DB7990B2B3}">
      <dgm:prSet/>
      <dgm:spPr/>
      <dgm:t>
        <a:bodyPr/>
        <a:lstStyle/>
        <a:p>
          <a:endParaRPr lang="en-US"/>
        </a:p>
      </dgm:t>
    </dgm:pt>
    <dgm:pt modelId="{B0B4105C-8EF5-4D05-B855-2EC386F9A35B}" type="sibTrans" cxnId="{324FA675-7621-4C86-B43D-F0DB7990B2B3}">
      <dgm:prSet/>
      <dgm:spPr/>
      <dgm:t>
        <a:bodyPr/>
        <a:lstStyle/>
        <a:p>
          <a:endParaRPr lang="en-US"/>
        </a:p>
      </dgm:t>
    </dgm:pt>
    <dgm:pt modelId="{97EE953A-22A3-44DD-BF46-217B29DD16EC}">
      <dgm:prSet phldrT="[Text]"/>
      <dgm:spPr/>
      <dgm:t>
        <a:bodyPr/>
        <a:lstStyle/>
        <a:p>
          <a:r>
            <a:rPr lang="en-IN" dirty="0" smtClean="0">
              <a:latin typeface="Times New Roman" pitchFamily="18" charset="0"/>
              <a:cs typeface="Times New Roman" pitchFamily="18" charset="0"/>
            </a:rPr>
            <a:t>When device 1 wants to send data to device 2; First sends the data to hub. Which then relays the data to the other connected device..</a:t>
          </a:r>
          <a:endParaRPr lang="en-US" dirty="0"/>
        </a:p>
      </dgm:t>
    </dgm:pt>
    <dgm:pt modelId="{F83D5658-C952-49CB-94C9-57287B0598AA}" type="parTrans" cxnId="{2740E224-DFD7-4EAF-B7FF-014C651773DE}">
      <dgm:prSet/>
      <dgm:spPr/>
      <dgm:t>
        <a:bodyPr/>
        <a:lstStyle/>
        <a:p>
          <a:endParaRPr lang="en-US"/>
        </a:p>
      </dgm:t>
    </dgm:pt>
    <dgm:pt modelId="{9A0E578B-7038-407D-A7F7-DAB111621FAC}" type="sibTrans" cxnId="{2740E224-DFD7-4EAF-B7FF-014C651773DE}">
      <dgm:prSet/>
      <dgm:spPr/>
      <dgm:t>
        <a:bodyPr/>
        <a:lstStyle/>
        <a:p>
          <a:endParaRPr lang="en-US"/>
        </a:p>
      </dgm:t>
    </dgm:pt>
    <dgm:pt modelId="{B663101B-0DA6-4D30-9498-9C9AD38971BC}">
      <dgm:prSet phldrT="[Text]"/>
      <dgm:spPr>
        <a:blipFill rotWithShape="0">
          <a:blip xmlns:r="http://schemas.openxmlformats.org/officeDocument/2006/relationships" r:embed="rId1"/>
          <a:stretch>
            <a:fillRect/>
          </a:stretch>
        </a:blipFill>
      </dgm:spPr>
      <dgm:t>
        <a:bodyPr/>
        <a:lstStyle/>
        <a:p>
          <a:endParaRPr lang="en-US" dirty="0"/>
        </a:p>
      </dgm:t>
    </dgm:pt>
    <dgm:pt modelId="{2CE7F916-2972-4BE9-8FEC-2B4BE895BC90}" type="sibTrans" cxnId="{6E4525DA-4B7F-4D50-8648-A14EDD970E4C}">
      <dgm:prSet/>
      <dgm:spPr/>
      <dgm:t>
        <a:bodyPr/>
        <a:lstStyle/>
        <a:p>
          <a:endParaRPr lang="en-US"/>
        </a:p>
      </dgm:t>
    </dgm:pt>
    <dgm:pt modelId="{AD59D8B1-7D02-463F-8468-6D1F405252D5}" type="parTrans" cxnId="{6E4525DA-4B7F-4D50-8648-A14EDD970E4C}">
      <dgm:prSet/>
      <dgm:spPr/>
      <dgm:t>
        <a:bodyPr/>
        <a:lstStyle/>
        <a:p>
          <a:endParaRPr lang="en-US"/>
        </a:p>
      </dgm:t>
    </dgm:pt>
    <dgm:pt modelId="{1F5A9B98-6F19-4843-92B7-B853E62967BA}" type="pres">
      <dgm:prSet presAssocID="{2ED42706-DBE5-430D-99C1-4C252C1360EF}" presName="vert0" presStyleCnt="0">
        <dgm:presLayoutVars>
          <dgm:dir/>
          <dgm:animOne val="branch"/>
          <dgm:animLvl val="lvl"/>
        </dgm:presLayoutVars>
      </dgm:prSet>
      <dgm:spPr/>
      <dgm:t>
        <a:bodyPr/>
        <a:lstStyle/>
        <a:p>
          <a:endParaRPr lang="en-US"/>
        </a:p>
      </dgm:t>
    </dgm:pt>
    <dgm:pt modelId="{0A9256E1-6924-46E5-97BD-085927BF73E1}" type="pres">
      <dgm:prSet presAssocID="{B663101B-0DA6-4D30-9498-9C9AD38971BC}" presName="thickLine" presStyleLbl="alignNode1" presStyleIdx="0" presStyleCnt="1"/>
      <dgm:spPr/>
    </dgm:pt>
    <dgm:pt modelId="{A57AEB97-D092-49C4-96ED-C156B32B10F9}" type="pres">
      <dgm:prSet presAssocID="{B663101B-0DA6-4D30-9498-9C9AD38971BC}" presName="horz1" presStyleCnt="0"/>
      <dgm:spPr/>
    </dgm:pt>
    <dgm:pt modelId="{D55EDE09-EC0D-4634-ABD5-FA62C1682583}" type="pres">
      <dgm:prSet presAssocID="{B663101B-0DA6-4D30-9498-9C9AD38971BC}" presName="tx1" presStyleLbl="revTx" presStyleIdx="0" presStyleCnt="5" custScaleX="177973"/>
      <dgm:spPr/>
      <dgm:t>
        <a:bodyPr/>
        <a:lstStyle/>
        <a:p>
          <a:endParaRPr lang="en-US"/>
        </a:p>
      </dgm:t>
    </dgm:pt>
    <dgm:pt modelId="{ED685D4F-B857-47A2-AB7F-67ABC246428A}" type="pres">
      <dgm:prSet presAssocID="{B663101B-0DA6-4D30-9498-9C9AD38971BC}" presName="vert1" presStyleCnt="0"/>
      <dgm:spPr/>
    </dgm:pt>
    <dgm:pt modelId="{74B2F8C6-3D6A-4D93-9078-394056E4B055}" type="pres">
      <dgm:prSet presAssocID="{B9E511E0-CD52-4D45-90C6-2B12133FC301}" presName="vertSpace2a" presStyleCnt="0"/>
      <dgm:spPr/>
    </dgm:pt>
    <dgm:pt modelId="{53A1113F-CF17-427F-87ED-8E9B88E29DA4}" type="pres">
      <dgm:prSet presAssocID="{B9E511E0-CD52-4D45-90C6-2B12133FC301}" presName="horz2" presStyleCnt="0"/>
      <dgm:spPr/>
    </dgm:pt>
    <dgm:pt modelId="{6886C957-54A3-4485-8763-126E40210026}" type="pres">
      <dgm:prSet presAssocID="{B9E511E0-CD52-4D45-90C6-2B12133FC301}" presName="horzSpace2" presStyleCnt="0"/>
      <dgm:spPr/>
    </dgm:pt>
    <dgm:pt modelId="{34A3D66E-08D1-4F83-9791-E15479268B23}" type="pres">
      <dgm:prSet presAssocID="{B9E511E0-CD52-4D45-90C6-2B12133FC301}" presName="tx2" presStyleLbl="revTx" presStyleIdx="1" presStyleCnt="5"/>
      <dgm:spPr/>
      <dgm:t>
        <a:bodyPr/>
        <a:lstStyle/>
        <a:p>
          <a:endParaRPr lang="en-US"/>
        </a:p>
      </dgm:t>
    </dgm:pt>
    <dgm:pt modelId="{A90EA561-7223-4C36-B1A2-31C32C67BD1A}" type="pres">
      <dgm:prSet presAssocID="{B9E511E0-CD52-4D45-90C6-2B12133FC301}" presName="vert2" presStyleCnt="0"/>
      <dgm:spPr/>
    </dgm:pt>
    <dgm:pt modelId="{309DD889-565C-4CCC-A198-72041A6687B3}" type="pres">
      <dgm:prSet presAssocID="{B9E511E0-CD52-4D45-90C6-2B12133FC301}" presName="thinLine2b" presStyleLbl="callout" presStyleIdx="0" presStyleCnt="4"/>
      <dgm:spPr/>
    </dgm:pt>
    <dgm:pt modelId="{1984C825-BAAF-4B46-8821-26EF08B01493}" type="pres">
      <dgm:prSet presAssocID="{B9E511E0-CD52-4D45-90C6-2B12133FC301}" presName="vertSpace2b" presStyleCnt="0"/>
      <dgm:spPr/>
    </dgm:pt>
    <dgm:pt modelId="{ED4EFE7B-91E5-4987-81C5-0B14B1060A55}" type="pres">
      <dgm:prSet presAssocID="{7818D5ED-04D0-4E5E-B73D-B0A01DF9E6E9}" presName="horz2" presStyleCnt="0"/>
      <dgm:spPr/>
    </dgm:pt>
    <dgm:pt modelId="{CE62E2C9-17F3-48CB-9D3C-736571F4FE23}" type="pres">
      <dgm:prSet presAssocID="{7818D5ED-04D0-4E5E-B73D-B0A01DF9E6E9}" presName="horzSpace2" presStyleCnt="0"/>
      <dgm:spPr/>
    </dgm:pt>
    <dgm:pt modelId="{280DE0D4-CE88-4C15-9946-39506A4262B0}" type="pres">
      <dgm:prSet presAssocID="{7818D5ED-04D0-4E5E-B73D-B0A01DF9E6E9}" presName="tx2" presStyleLbl="revTx" presStyleIdx="2" presStyleCnt="5"/>
      <dgm:spPr/>
      <dgm:t>
        <a:bodyPr/>
        <a:lstStyle/>
        <a:p>
          <a:endParaRPr lang="en-US"/>
        </a:p>
      </dgm:t>
    </dgm:pt>
    <dgm:pt modelId="{BACE2486-381D-4A30-B6E6-087850C29DF3}" type="pres">
      <dgm:prSet presAssocID="{7818D5ED-04D0-4E5E-B73D-B0A01DF9E6E9}" presName="vert2" presStyleCnt="0"/>
      <dgm:spPr/>
    </dgm:pt>
    <dgm:pt modelId="{E4D6DA5C-C13F-430C-8448-17F2E9353C34}" type="pres">
      <dgm:prSet presAssocID="{7818D5ED-04D0-4E5E-B73D-B0A01DF9E6E9}" presName="thinLine2b" presStyleLbl="callout" presStyleIdx="1" presStyleCnt="4"/>
      <dgm:spPr/>
    </dgm:pt>
    <dgm:pt modelId="{D6ED05FA-B129-4003-AC0C-4D5C4253D997}" type="pres">
      <dgm:prSet presAssocID="{7818D5ED-04D0-4E5E-B73D-B0A01DF9E6E9}" presName="vertSpace2b" presStyleCnt="0"/>
      <dgm:spPr/>
    </dgm:pt>
    <dgm:pt modelId="{C58B6015-3A0B-4B5E-B222-634345D9DE28}" type="pres">
      <dgm:prSet presAssocID="{BC6A65A2-A710-4666-8AD5-BE252783A379}" presName="horz2" presStyleCnt="0"/>
      <dgm:spPr/>
    </dgm:pt>
    <dgm:pt modelId="{1CB3AC5E-8529-4714-A53C-665F2F683B40}" type="pres">
      <dgm:prSet presAssocID="{BC6A65A2-A710-4666-8AD5-BE252783A379}" presName="horzSpace2" presStyleCnt="0"/>
      <dgm:spPr/>
    </dgm:pt>
    <dgm:pt modelId="{3FF94602-3538-4905-A806-62B603808F2B}" type="pres">
      <dgm:prSet presAssocID="{BC6A65A2-A710-4666-8AD5-BE252783A379}" presName="tx2" presStyleLbl="revTx" presStyleIdx="3" presStyleCnt="5"/>
      <dgm:spPr/>
      <dgm:t>
        <a:bodyPr/>
        <a:lstStyle/>
        <a:p>
          <a:endParaRPr lang="en-US"/>
        </a:p>
      </dgm:t>
    </dgm:pt>
    <dgm:pt modelId="{76ACEE1D-330F-47C9-A178-96D2897E103E}" type="pres">
      <dgm:prSet presAssocID="{BC6A65A2-A710-4666-8AD5-BE252783A379}" presName="vert2" presStyleCnt="0"/>
      <dgm:spPr/>
    </dgm:pt>
    <dgm:pt modelId="{D3F4FF98-98AB-4FBC-9CE4-8FC71DF017F3}" type="pres">
      <dgm:prSet presAssocID="{BC6A65A2-A710-4666-8AD5-BE252783A379}" presName="thinLine2b" presStyleLbl="callout" presStyleIdx="2" presStyleCnt="4"/>
      <dgm:spPr/>
    </dgm:pt>
    <dgm:pt modelId="{1FD8C246-6665-4554-914F-AC5055B08401}" type="pres">
      <dgm:prSet presAssocID="{BC6A65A2-A710-4666-8AD5-BE252783A379}" presName="vertSpace2b" presStyleCnt="0"/>
      <dgm:spPr/>
    </dgm:pt>
    <dgm:pt modelId="{3990B2AF-D124-4E49-89F4-E12B60415AD8}" type="pres">
      <dgm:prSet presAssocID="{97EE953A-22A3-44DD-BF46-217B29DD16EC}" presName="horz2" presStyleCnt="0"/>
      <dgm:spPr/>
    </dgm:pt>
    <dgm:pt modelId="{EB6A0D98-DF37-490B-88AC-3DB0D52F2BA6}" type="pres">
      <dgm:prSet presAssocID="{97EE953A-22A3-44DD-BF46-217B29DD16EC}" presName="horzSpace2" presStyleCnt="0"/>
      <dgm:spPr/>
    </dgm:pt>
    <dgm:pt modelId="{FC66EE52-FEBD-4A2E-A004-BF2D7DBEFEEE}" type="pres">
      <dgm:prSet presAssocID="{97EE953A-22A3-44DD-BF46-217B29DD16EC}" presName="tx2" presStyleLbl="revTx" presStyleIdx="4" presStyleCnt="5"/>
      <dgm:spPr/>
      <dgm:t>
        <a:bodyPr/>
        <a:lstStyle/>
        <a:p>
          <a:endParaRPr lang="en-US"/>
        </a:p>
      </dgm:t>
    </dgm:pt>
    <dgm:pt modelId="{E38655BC-9F5E-4791-8518-31BFE48198BD}" type="pres">
      <dgm:prSet presAssocID="{97EE953A-22A3-44DD-BF46-217B29DD16EC}" presName="vert2" presStyleCnt="0"/>
      <dgm:spPr/>
    </dgm:pt>
    <dgm:pt modelId="{E8C28661-F1E7-4F93-8B23-18DCE9D8036A}" type="pres">
      <dgm:prSet presAssocID="{97EE953A-22A3-44DD-BF46-217B29DD16EC}" presName="thinLine2b" presStyleLbl="callout" presStyleIdx="3" presStyleCnt="4"/>
      <dgm:spPr/>
    </dgm:pt>
    <dgm:pt modelId="{92FC78FE-000B-41E3-901A-CBC1340F3D11}" type="pres">
      <dgm:prSet presAssocID="{97EE953A-22A3-44DD-BF46-217B29DD16EC}" presName="vertSpace2b" presStyleCnt="0"/>
      <dgm:spPr/>
    </dgm:pt>
  </dgm:ptLst>
  <dgm:cxnLst>
    <dgm:cxn modelId="{2740E224-DFD7-4EAF-B7FF-014C651773DE}" srcId="{B663101B-0DA6-4D30-9498-9C9AD38971BC}" destId="{97EE953A-22A3-44DD-BF46-217B29DD16EC}" srcOrd="3" destOrd="0" parTransId="{F83D5658-C952-49CB-94C9-57287B0598AA}" sibTransId="{9A0E578B-7038-407D-A7F7-DAB111621FAC}"/>
    <dgm:cxn modelId="{324FA675-7621-4C86-B43D-F0DB7990B2B3}" srcId="{B663101B-0DA6-4D30-9498-9C9AD38971BC}" destId="{BC6A65A2-A710-4666-8AD5-BE252783A379}" srcOrd="2" destOrd="0" parTransId="{81B29E92-BFC3-4ADE-981B-A9D03ED4CF3C}" sibTransId="{B0B4105C-8EF5-4D05-B855-2EC386F9A35B}"/>
    <dgm:cxn modelId="{D4141620-F6AC-4BA5-99ED-9DC7DB5A8C13}" type="presOf" srcId="{7818D5ED-04D0-4E5E-B73D-B0A01DF9E6E9}" destId="{280DE0D4-CE88-4C15-9946-39506A4262B0}" srcOrd="0" destOrd="0" presId="urn:microsoft.com/office/officeart/2008/layout/LinedList"/>
    <dgm:cxn modelId="{6E4525DA-4B7F-4D50-8648-A14EDD970E4C}" srcId="{2ED42706-DBE5-430D-99C1-4C252C1360EF}" destId="{B663101B-0DA6-4D30-9498-9C9AD38971BC}" srcOrd="0" destOrd="0" parTransId="{AD59D8B1-7D02-463F-8468-6D1F405252D5}" sibTransId="{2CE7F916-2972-4BE9-8FEC-2B4BE895BC90}"/>
    <dgm:cxn modelId="{B2410775-F46D-4FE7-B656-6706F13D6BEA}" type="presOf" srcId="{2ED42706-DBE5-430D-99C1-4C252C1360EF}" destId="{1F5A9B98-6F19-4843-92B7-B853E62967BA}" srcOrd="0" destOrd="0" presId="urn:microsoft.com/office/officeart/2008/layout/LinedList"/>
    <dgm:cxn modelId="{9A6A1C1B-8B99-42B2-9F93-31260A72EDFF}" type="presOf" srcId="{BC6A65A2-A710-4666-8AD5-BE252783A379}" destId="{3FF94602-3538-4905-A806-62B603808F2B}" srcOrd="0" destOrd="0" presId="urn:microsoft.com/office/officeart/2008/layout/LinedList"/>
    <dgm:cxn modelId="{63DB1FDE-EFE5-4FAC-A64A-3E860630C937}" srcId="{B663101B-0DA6-4D30-9498-9C9AD38971BC}" destId="{B9E511E0-CD52-4D45-90C6-2B12133FC301}" srcOrd="0" destOrd="0" parTransId="{BF4BC3DE-5AF7-45F6-9C7F-6E64679EE219}" sibTransId="{78076D23-61ED-49AE-BB4D-470E05BBC470}"/>
    <dgm:cxn modelId="{712371CA-081C-47F1-B58A-83B1ADD37FDA}" type="presOf" srcId="{B9E511E0-CD52-4D45-90C6-2B12133FC301}" destId="{34A3D66E-08D1-4F83-9791-E15479268B23}" srcOrd="0" destOrd="0" presId="urn:microsoft.com/office/officeart/2008/layout/LinedList"/>
    <dgm:cxn modelId="{7D2BFBA2-4371-4C67-8C0A-A5AEBA323C47}" type="presOf" srcId="{97EE953A-22A3-44DD-BF46-217B29DD16EC}" destId="{FC66EE52-FEBD-4A2E-A004-BF2D7DBEFEEE}" srcOrd="0" destOrd="0" presId="urn:microsoft.com/office/officeart/2008/layout/LinedList"/>
    <dgm:cxn modelId="{14CB6338-7174-4F90-8754-C37883971963}" srcId="{B663101B-0DA6-4D30-9498-9C9AD38971BC}" destId="{7818D5ED-04D0-4E5E-B73D-B0A01DF9E6E9}" srcOrd="1" destOrd="0" parTransId="{63590537-DE96-405E-8AD1-D3A65C6A3D1E}" sibTransId="{E1983034-4A58-42AC-955B-D3F328477877}"/>
    <dgm:cxn modelId="{E9143FE4-6132-467A-B63B-1A5C08639BB0}" type="presOf" srcId="{B663101B-0DA6-4D30-9498-9C9AD38971BC}" destId="{D55EDE09-EC0D-4634-ABD5-FA62C1682583}" srcOrd="0" destOrd="0" presId="urn:microsoft.com/office/officeart/2008/layout/LinedList"/>
    <dgm:cxn modelId="{DA556D49-AF74-4498-B26D-781C066256F3}" type="presParOf" srcId="{1F5A9B98-6F19-4843-92B7-B853E62967BA}" destId="{0A9256E1-6924-46E5-97BD-085927BF73E1}" srcOrd="0" destOrd="0" presId="urn:microsoft.com/office/officeart/2008/layout/LinedList"/>
    <dgm:cxn modelId="{53F6EBA2-66D1-4ADC-93CF-B9F58A099645}" type="presParOf" srcId="{1F5A9B98-6F19-4843-92B7-B853E62967BA}" destId="{A57AEB97-D092-49C4-96ED-C156B32B10F9}" srcOrd="1" destOrd="0" presId="urn:microsoft.com/office/officeart/2008/layout/LinedList"/>
    <dgm:cxn modelId="{CEB994D4-9464-425A-AC4C-8C4C7FC14FFF}" type="presParOf" srcId="{A57AEB97-D092-49C4-96ED-C156B32B10F9}" destId="{D55EDE09-EC0D-4634-ABD5-FA62C1682583}" srcOrd="0" destOrd="0" presId="urn:microsoft.com/office/officeart/2008/layout/LinedList"/>
    <dgm:cxn modelId="{90E10CD4-6E47-401C-BC54-17CDBD4AE3BE}" type="presParOf" srcId="{A57AEB97-D092-49C4-96ED-C156B32B10F9}" destId="{ED685D4F-B857-47A2-AB7F-67ABC246428A}" srcOrd="1" destOrd="0" presId="urn:microsoft.com/office/officeart/2008/layout/LinedList"/>
    <dgm:cxn modelId="{F4158F6B-2F5E-46AC-AE7C-742B9C608697}" type="presParOf" srcId="{ED685D4F-B857-47A2-AB7F-67ABC246428A}" destId="{74B2F8C6-3D6A-4D93-9078-394056E4B055}" srcOrd="0" destOrd="0" presId="urn:microsoft.com/office/officeart/2008/layout/LinedList"/>
    <dgm:cxn modelId="{9218C99E-72BF-453D-9A19-FBFFD13AA99B}" type="presParOf" srcId="{ED685D4F-B857-47A2-AB7F-67ABC246428A}" destId="{53A1113F-CF17-427F-87ED-8E9B88E29DA4}" srcOrd="1" destOrd="0" presId="urn:microsoft.com/office/officeart/2008/layout/LinedList"/>
    <dgm:cxn modelId="{333318FF-E3FB-4255-B05C-4B214F95AE98}" type="presParOf" srcId="{53A1113F-CF17-427F-87ED-8E9B88E29DA4}" destId="{6886C957-54A3-4485-8763-126E40210026}" srcOrd="0" destOrd="0" presId="urn:microsoft.com/office/officeart/2008/layout/LinedList"/>
    <dgm:cxn modelId="{F5F8D505-3DEE-4CC4-82C0-AB434C648A81}" type="presParOf" srcId="{53A1113F-CF17-427F-87ED-8E9B88E29DA4}" destId="{34A3D66E-08D1-4F83-9791-E15479268B23}" srcOrd="1" destOrd="0" presId="urn:microsoft.com/office/officeart/2008/layout/LinedList"/>
    <dgm:cxn modelId="{77C6F6D4-D7B3-4A8D-80A9-04CCF34537AD}" type="presParOf" srcId="{53A1113F-CF17-427F-87ED-8E9B88E29DA4}" destId="{A90EA561-7223-4C36-B1A2-31C32C67BD1A}" srcOrd="2" destOrd="0" presId="urn:microsoft.com/office/officeart/2008/layout/LinedList"/>
    <dgm:cxn modelId="{B326A758-68BA-4A56-8337-29652D2DD857}" type="presParOf" srcId="{ED685D4F-B857-47A2-AB7F-67ABC246428A}" destId="{309DD889-565C-4CCC-A198-72041A6687B3}" srcOrd="2" destOrd="0" presId="urn:microsoft.com/office/officeart/2008/layout/LinedList"/>
    <dgm:cxn modelId="{2088607B-10DE-4AE4-9206-28CC1BA28F60}" type="presParOf" srcId="{ED685D4F-B857-47A2-AB7F-67ABC246428A}" destId="{1984C825-BAAF-4B46-8821-26EF08B01493}" srcOrd="3" destOrd="0" presId="urn:microsoft.com/office/officeart/2008/layout/LinedList"/>
    <dgm:cxn modelId="{6FFF7BAB-F3E4-4FDE-8BE7-0717C1ADC004}" type="presParOf" srcId="{ED685D4F-B857-47A2-AB7F-67ABC246428A}" destId="{ED4EFE7B-91E5-4987-81C5-0B14B1060A55}" srcOrd="4" destOrd="0" presId="urn:microsoft.com/office/officeart/2008/layout/LinedList"/>
    <dgm:cxn modelId="{EDD87FD3-4375-4C1F-BB38-DB5749EA3946}" type="presParOf" srcId="{ED4EFE7B-91E5-4987-81C5-0B14B1060A55}" destId="{CE62E2C9-17F3-48CB-9D3C-736571F4FE23}" srcOrd="0" destOrd="0" presId="urn:microsoft.com/office/officeart/2008/layout/LinedList"/>
    <dgm:cxn modelId="{BFA69675-CA26-4F77-9BBE-36FE5E6F57F4}" type="presParOf" srcId="{ED4EFE7B-91E5-4987-81C5-0B14B1060A55}" destId="{280DE0D4-CE88-4C15-9946-39506A4262B0}" srcOrd="1" destOrd="0" presId="urn:microsoft.com/office/officeart/2008/layout/LinedList"/>
    <dgm:cxn modelId="{9FFE1270-222C-4182-B361-13A48C95A48E}" type="presParOf" srcId="{ED4EFE7B-91E5-4987-81C5-0B14B1060A55}" destId="{BACE2486-381D-4A30-B6E6-087850C29DF3}" srcOrd="2" destOrd="0" presId="urn:microsoft.com/office/officeart/2008/layout/LinedList"/>
    <dgm:cxn modelId="{AEFCD0D1-575A-46B3-AA35-02A9EDEF3725}" type="presParOf" srcId="{ED685D4F-B857-47A2-AB7F-67ABC246428A}" destId="{E4D6DA5C-C13F-430C-8448-17F2E9353C34}" srcOrd="5" destOrd="0" presId="urn:microsoft.com/office/officeart/2008/layout/LinedList"/>
    <dgm:cxn modelId="{3323F975-D752-4070-9CF1-F62E73AFEDD3}" type="presParOf" srcId="{ED685D4F-B857-47A2-AB7F-67ABC246428A}" destId="{D6ED05FA-B129-4003-AC0C-4D5C4253D997}" srcOrd="6" destOrd="0" presId="urn:microsoft.com/office/officeart/2008/layout/LinedList"/>
    <dgm:cxn modelId="{51E97D4B-52B3-4391-A0CF-A3DFE5403A75}" type="presParOf" srcId="{ED685D4F-B857-47A2-AB7F-67ABC246428A}" destId="{C58B6015-3A0B-4B5E-B222-634345D9DE28}" srcOrd="7" destOrd="0" presId="urn:microsoft.com/office/officeart/2008/layout/LinedList"/>
    <dgm:cxn modelId="{9FE4EC2D-B917-4CDB-B4C9-9F7E8AD7F8DA}" type="presParOf" srcId="{C58B6015-3A0B-4B5E-B222-634345D9DE28}" destId="{1CB3AC5E-8529-4714-A53C-665F2F683B40}" srcOrd="0" destOrd="0" presId="urn:microsoft.com/office/officeart/2008/layout/LinedList"/>
    <dgm:cxn modelId="{689FE845-7877-485B-ABF4-299CA325F132}" type="presParOf" srcId="{C58B6015-3A0B-4B5E-B222-634345D9DE28}" destId="{3FF94602-3538-4905-A806-62B603808F2B}" srcOrd="1" destOrd="0" presId="urn:microsoft.com/office/officeart/2008/layout/LinedList"/>
    <dgm:cxn modelId="{5F80BEB2-F4AA-49B0-A943-0ECD044FF1C1}" type="presParOf" srcId="{C58B6015-3A0B-4B5E-B222-634345D9DE28}" destId="{76ACEE1D-330F-47C9-A178-96D2897E103E}" srcOrd="2" destOrd="0" presId="urn:microsoft.com/office/officeart/2008/layout/LinedList"/>
    <dgm:cxn modelId="{C8422DCC-19C9-4730-A211-794BF7C6C68C}" type="presParOf" srcId="{ED685D4F-B857-47A2-AB7F-67ABC246428A}" destId="{D3F4FF98-98AB-4FBC-9CE4-8FC71DF017F3}" srcOrd="8" destOrd="0" presId="urn:microsoft.com/office/officeart/2008/layout/LinedList"/>
    <dgm:cxn modelId="{B5F858F7-182D-4C0B-8BC0-E7D8F919CBAA}" type="presParOf" srcId="{ED685D4F-B857-47A2-AB7F-67ABC246428A}" destId="{1FD8C246-6665-4554-914F-AC5055B08401}" srcOrd="9" destOrd="0" presId="urn:microsoft.com/office/officeart/2008/layout/LinedList"/>
    <dgm:cxn modelId="{F8382E7A-294A-4735-8E23-76B818B99B3E}" type="presParOf" srcId="{ED685D4F-B857-47A2-AB7F-67ABC246428A}" destId="{3990B2AF-D124-4E49-89F4-E12B60415AD8}" srcOrd="10" destOrd="0" presId="urn:microsoft.com/office/officeart/2008/layout/LinedList"/>
    <dgm:cxn modelId="{10CF7024-0817-477D-8A66-E53BA52F454C}" type="presParOf" srcId="{3990B2AF-D124-4E49-89F4-E12B60415AD8}" destId="{EB6A0D98-DF37-490B-88AC-3DB0D52F2BA6}" srcOrd="0" destOrd="0" presId="urn:microsoft.com/office/officeart/2008/layout/LinedList"/>
    <dgm:cxn modelId="{3A7A7352-1B80-4DF2-BA9B-236B3FF004F9}" type="presParOf" srcId="{3990B2AF-D124-4E49-89F4-E12B60415AD8}" destId="{FC66EE52-FEBD-4A2E-A004-BF2D7DBEFEEE}" srcOrd="1" destOrd="0" presId="urn:microsoft.com/office/officeart/2008/layout/LinedList"/>
    <dgm:cxn modelId="{6439A9DE-171B-48BD-BF30-1043990CABAE}" type="presParOf" srcId="{3990B2AF-D124-4E49-89F4-E12B60415AD8}" destId="{E38655BC-9F5E-4791-8518-31BFE48198BD}" srcOrd="2" destOrd="0" presId="urn:microsoft.com/office/officeart/2008/layout/LinedList"/>
    <dgm:cxn modelId="{1347C347-1395-4B86-A0EA-9D9B8C69AAEF}" type="presParOf" srcId="{ED685D4F-B857-47A2-AB7F-67ABC246428A}" destId="{E8C28661-F1E7-4F93-8B23-18DCE9D8036A}" srcOrd="11" destOrd="0" presId="urn:microsoft.com/office/officeart/2008/layout/LinedList"/>
    <dgm:cxn modelId="{E22C9F71-CF64-46BF-AB27-E71B84CD0D21}" type="presParOf" srcId="{ED685D4F-B857-47A2-AB7F-67ABC246428A}" destId="{92FC78FE-000B-41E3-901A-CBC1340F3D11}"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B7F4E2-3CAF-4663-8E35-FFC24E1B05FC}" type="doc">
      <dgm:prSet loTypeId="urn:microsoft.com/office/officeart/2005/8/layout/hList1" loCatId="list" qsTypeId="urn:microsoft.com/office/officeart/2005/8/quickstyle/simple1" qsCatId="simple" csTypeId="urn:microsoft.com/office/officeart/2005/8/colors/accent2_3" csCatId="accent2" phldr="1"/>
      <dgm:spPr/>
      <dgm:t>
        <a:bodyPr/>
        <a:lstStyle/>
        <a:p>
          <a:endParaRPr lang="en-US"/>
        </a:p>
      </dgm:t>
    </dgm:pt>
    <dgm:pt modelId="{4BBD27A5-676E-474D-B010-BD2306CE2DA0}">
      <dgm:prSet phldrT="[Text]"/>
      <dgm:spPr/>
      <dgm:t>
        <a:bodyPr/>
        <a:lstStyle/>
        <a:p>
          <a:r>
            <a:rPr lang="en-US" dirty="0" smtClean="0"/>
            <a:t>Advantages</a:t>
          </a:r>
          <a:endParaRPr lang="en-US" dirty="0"/>
        </a:p>
      </dgm:t>
    </dgm:pt>
    <dgm:pt modelId="{5CC11BEA-6CBD-4A4C-B368-1A8BF325516E}" type="parTrans" cxnId="{80DDECBF-CA51-49C2-8095-7D6EF54622D0}">
      <dgm:prSet/>
      <dgm:spPr/>
      <dgm:t>
        <a:bodyPr/>
        <a:lstStyle/>
        <a:p>
          <a:endParaRPr lang="en-US"/>
        </a:p>
      </dgm:t>
    </dgm:pt>
    <dgm:pt modelId="{19DD172E-B6B2-46BE-811C-D74C6633CF52}" type="sibTrans" cxnId="{80DDECBF-CA51-49C2-8095-7D6EF54622D0}">
      <dgm:prSet/>
      <dgm:spPr/>
      <dgm:t>
        <a:bodyPr/>
        <a:lstStyle/>
        <a:p>
          <a:endParaRPr lang="en-US"/>
        </a:p>
      </dgm:t>
    </dgm:pt>
    <dgm:pt modelId="{08A4F097-F7C8-4682-A762-1CA804A08248}">
      <dgm:prSet phldrT="[Text]"/>
      <dgm:spPr/>
      <dgm:t>
        <a:bodyPr/>
        <a:lstStyle/>
        <a:p>
          <a:r>
            <a:rPr lang="en-IN" dirty="0" smtClean="0">
              <a:latin typeface="Times New Roman" pitchFamily="18" charset="0"/>
              <a:cs typeface="Times New Roman" pitchFamily="18" charset="0"/>
            </a:rPr>
            <a:t>Less expensive then mesh since each device is connected only to the hub.</a:t>
          </a:r>
          <a:endParaRPr lang="en-US" dirty="0"/>
        </a:p>
      </dgm:t>
    </dgm:pt>
    <dgm:pt modelId="{95131116-1B77-4247-81DB-63C104CC33DA}" type="parTrans" cxnId="{6C88D2E4-2D6B-411D-ACB3-CABF3F0DD6EB}">
      <dgm:prSet/>
      <dgm:spPr/>
      <dgm:t>
        <a:bodyPr/>
        <a:lstStyle/>
        <a:p>
          <a:endParaRPr lang="en-US"/>
        </a:p>
      </dgm:t>
    </dgm:pt>
    <dgm:pt modelId="{4E7115B9-7010-4BC8-BC5C-E6B248CAE6D5}" type="sibTrans" cxnId="{6C88D2E4-2D6B-411D-ACB3-CABF3F0DD6EB}">
      <dgm:prSet/>
      <dgm:spPr/>
      <dgm:t>
        <a:bodyPr/>
        <a:lstStyle/>
        <a:p>
          <a:endParaRPr lang="en-US"/>
        </a:p>
      </dgm:t>
    </dgm:pt>
    <dgm:pt modelId="{DCB3584C-7A55-4016-B443-FA502822479E}">
      <dgm:prSet phldrT="[Text]"/>
      <dgm:spPr/>
      <dgm:t>
        <a:bodyPr/>
        <a:lstStyle/>
        <a:p>
          <a:r>
            <a:rPr lang="en-IN" dirty="0" smtClean="0">
              <a:latin typeface="Times New Roman" pitchFamily="18" charset="0"/>
              <a:cs typeface="Times New Roman" pitchFamily="18" charset="0"/>
            </a:rPr>
            <a:t>Installation and configuration are easy.</a:t>
          </a:r>
          <a:endParaRPr lang="en-US" dirty="0"/>
        </a:p>
      </dgm:t>
    </dgm:pt>
    <dgm:pt modelId="{86B694E5-8DC6-44A9-ABE8-0C081578E7D2}" type="parTrans" cxnId="{503D6B6C-A6D8-40B7-BCF5-F64CB3C9FA00}">
      <dgm:prSet/>
      <dgm:spPr/>
      <dgm:t>
        <a:bodyPr/>
        <a:lstStyle/>
        <a:p>
          <a:endParaRPr lang="en-US"/>
        </a:p>
      </dgm:t>
    </dgm:pt>
    <dgm:pt modelId="{50B26BCC-2956-43D5-A0B2-04977DD18C61}" type="sibTrans" cxnId="{503D6B6C-A6D8-40B7-BCF5-F64CB3C9FA00}">
      <dgm:prSet/>
      <dgm:spPr/>
      <dgm:t>
        <a:bodyPr/>
        <a:lstStyle/>
        <a:p>
          <a:endParaRPr lang="en-US"/>
        </a:p>
      </dgm:t>
    </dgm:pt>
    <dgm:pt modelId="{289FE95C-088F-472F-83B0-6632C79349D3}">
      <dgm:prSet phldrT="[Text]"/>
      <dgm:spPr/>
      <dgm:t>
        <a:bodyPr/>
        <a:lstStyle/>
        <a:p>
          <a:r>
            <a:rPr lang="en-US" dirty="0" smtClean="0"/>
            <a:t>Disadvantages</a:t>
          </a:r>
          <a:endParaRPr lang="en-US" dirty="0"/>
        </a:p>
      </dgm:t>
    </dgm:pt>
    <dgm:pt modelId="{9C023C12-3C87-45DC-B802-6F5053AA3E62}" type="parTrans" cxnId="{34DFABAC-2761-4AE1-86C1-976AA02B76CB}">
      <dgm:prSet/>
      <dgm:spPr/>
      <dgm:t>
        <a:bodyPr/>
        <a:lstStyle/>
        <a:p>
          <a:endParaRPr lang="en-US"/>
        </a:p>
      </dgm:t>
    </dgm:pt>
    <dgm:pt modelId="{1E041515-858C-495F-A182-1191EC6B140D}" type="sibTrans" cxnId="{34DFABAC-2761-4AE1-86C1-976AA02B76CB}">
      <dgm:prSet/>
      <dgm:spPr/>
      <dgm:t>
        <a:bodyPr/>
        <a:lstStyle/>
        <a:p>
          <a:endParaRPr lang="en-US"/>
        </a:p>
      </dgm:t>
    </dgm:pt>
    <dgm:pt modelId="{B1F1A2AF-B4E4-4BCB-82EA-C77EBA164CB4}">
      <dgm:prSet phldrT="[Text]"/>
      <dgm:spPr/>
      <dgm:t>
        <a:bodyPr/>
        <a:lstStyle/>
        <a:p>
          <a:r>
            <a:rPr lang="en-IN" dirty="0" smtClean="0">
              <a:latin typeface="Times New Roman" pitchFamily="18" charset="0"/>
              <a:cs typeface="Times New Roman" pitchFamily="18" charset="0"/>
            </a:rPr>
            <a:t>Even it requires less cabling then mesh when compared with other topologies it still large.(Ring or bus)..</a:t>
          </a:r>
          <a:endParaRPr lang="en-US" dirty="0"/>
        </a:p>
      </dgm:t>
    </dgm:pt>
    <dgm:pt modelId="{9DD1C0D0-3227-442B-9678-E0471F11E057}" type="parTrans" cxnId="{D5E82206-ADB9-4666-B0A5-0E7D9C8C25A0}">
      <dgm:prSet/>
      <dgm:spPr/>
      <dgm:t>
        <a:bodyPr/>
        <a:lstStyle/>
        <a:p>
          <a:endParaRPr lang="en-US"/>
        </a:p>
      </dgm:t>
    </dgm:pt>
    <dgm:pt modelId="{86F30A7D-F832-4F6E-84CD-2423FD22EFDD}" type="sibTrans" cxnId="{D5E82206-ADB9-4666-B0A5-0E7D9C8C25A0}">
      <dgm:prSet/>
      <dgm:spPr/>
      <dgm:t>
        <a:bodyPr/>
        <a:lstStyle/>
        <a:p>
          <a:endParaRPr lang="en-US"/>
        </a:p>
      </dgm:t>
    </dgm:pt>
    <dgm:pt modelId="{9CB13DC9-15C0-401A-9DBC-1000C1A085BB}">
      <dgm:prSet phldrT="[Text]"/>
      <dgm:spPr/>
      <dgm:t>
        <a:bodyPr/>
        <a:lstStyle/>
        <a:p>
          <a:r>
            <a:rPr lang="en-IN" dirty="0" smtClean="0">
              <a:latin typeface="Times New Roman" pitchFamily="18" charset="0"/>
              <a:cs typeface="Times New Roman" pitchFamily="18" charset="0"/>
            </a:rPr>
            <a:t>Dependency(whole n/w dependent on one single point(hub).When it goes down. The whole system is dead</a:t>
          </a:r>
          <a:endParaRPr lang="en-US" dirty="0"/>
        </a:p>
      </dgm:t>
    </dgm:pt>
    <dgm:pt modelId="{53D442B6-002A-4F5A-A5CB-98748203A48F}" type="parTrans" cxnId="{819FCE84-C7AA-4647-9EC1-043AE7BED0D0}">
      <dgm:prSet/>
      <dgm:spPr/>
      <dgm:t>
        <a:bodyPr/>
        <a:lstStyle/>
        <a:p>
          <a:endParaRPr lang="en-US"/>
        </a:p>
      </dgm:t>
    </dgm:pt>
    <dgm:pt modelId="{E406D864-3567-4FDE-802D-A0656FA322CC}" type="sibTrans" cxnId="{819FCE84-C7AA-4647-9EC1-043AE7BED0D0}">
      <dgm:prSet/>
      <dgm:spPr/>
      <dgm:t>
        <a:bodyPr/>
        <a:lstStyle/>
        <a:p>
          <a:endParaRPr lang="en-US"/>
        </a:p>
      </dgm:t>
    </dgm:pt>
    <dgm:pt modelId="{CA704240-6535-4F5E-9542-52562FF10C33}">
      <dgm:prSet phldrT="[Text]"/>
      <dgm:spPr/>
      <dgm:t>
        <a:bodyPr/>
        <a:lstStyle/>
        <a:p>
          <a:r>
            <a:rPr lang="en-IN" dirty="0" smtClean="0">
              <a:latin typeface="Times New Roman" pitchFamily="18" charset="0"/>
              <a:cs typeface="Times New Roman" pitchFamily="18" charset="0"/>
            </a:rPr>
            <a:t>Less cabling is need then mesh.</a:t>
          </a:r>
          <a:endParaRPr lang="en-US" dirty="0"/>
        </a:p>
      </dgm:t>
    </dgm:pt>
    <dgm:pt modelId="{B4BD19B6-5BD0-40D0-99C0-0434F8E40296}" type="parTrans" cxnId="{CA69EE09-B111-4C7D-A09E-272826E41BA9}">
      <dgm:prSet/>
      <dgm:spPr/>
      <dgm:t>
        <a:bodyPr/>
        <a:lstStyle/>
        <a:p>
          <a:endParaRPr lang="en-US"/>
        </a:p>
      </dgm:t>
    </dgm:pt>
    <dgm:pt modelId="{FEF2BA7A-0338-4357-AEEC-8F7CB052CF0F}" type="sibTrans" cxnId="{CA69EE09-B111-4C7D-A09E-272826E41BA9}">
      <dgm:prSet/>
      <dgm:spPr/>
      <dgm:t>
        <a:bodyPr/>
        <a:lstStyle/>
        <a:p>
          <a:endParaRPr lang="en-US"/>
        </a:p>
      </dgm:t>
    </dgm:pt>
    <dgm:pt modelId="{9CC9E724-135C-45CC-B957-AC95907B4E1B}">
      <dgm:prSet phldrT="[Text]"/>
      <dgm:spPr/>
      <dgm:t>
        <a:bodyPr/>
        <a:lstStyle/>
        <a:p>
          <a:r>
            <a:rPr lang="en-IN" dirty="0" smtClean="0">
              <a:latin typeface="Times New Roman" pitchFamily="18" charset="0"/>
              <a:cs typeface="Times New Roman" pitchFamily="18" charset="0"/>
            </a:rPr>
            <a:t>Robustness.(if one link fails, only that links is affected. All other links remain active)</a:t>
          </a:r>
          <a:endParaRPr lang="en-US" dirty="0"/>
        </a:p>
      </dgm:t>
    </dgm:pt>
    <dgm:pt modelId="{95BF4122-80E2-41EC-9408-3F6282C92CAD}" type="parTrans" cxnId="{BBF0DE06-58AA-4000-B918-AC26616EDE84}">
      <dgm:prSet/>
      <dgm:spPr/>
      <dgm:t>
        <a:bodyPr/>
        <a:lstStyle/>
        <a:p>
          <a:endParaRPr lang="en-US"/>
        </a:p>
      </dgm:t>
    </dgm:pt>
    <dgm:pt modelId="{150A2671-0301-4344-B73E-C8020F87C0C4}" type="sibTrans" cxnId="{BBF0DE06-58AA-4000-B918-AC26616EDE84}">
      <dgm:prSet/>
      <dgm:spPr/>
      <dgm:t>
        <a:bodyPr/>
        <a:lstStyle/>
        <a:p>
          <a:endParaRPr lang="en-US"/>
        </a:p>
      </dgm:t>
    </dgm:pt>
    <dgm:pt modelId="{AFC0290C-C92C-4997-97F1-0D4B66F44126}">
      <dgm:prSet phldrT="[Text]"/>
      <dgm:spPr/>
      <dgm:t>
        <a:bodyPr/>
        <a:lstStyle/>
        <a:p>
          <a:r>
            <a:rPr lang="en-IN" dirty="0" smtClean="0">
              <a:latin typeface="Times New Roman" pitchFamily="18" charset="0"/>
              <a:cs typeface="Times New Roman" pitchFamily="18" charset="0"/>
            </a:rPr>
            <a:t>Easy fault identification</a:t>
          </a:r>
          <a:endParaRPr lang="en-US" dirty="0"/>
        </a:p>
      </dgm:t>
    </dgm:pt>
    <dgm:pt modelId="{6CFFC00A-C7E8-4171-B2E6-DA6AEA46D53F}" type="parTrans" cxnId="{0522A03E-F5EB-4456-806A-FA97422E7EAB}">
      <dgm:prSet/>
      <dgm:spPr/>
      <dgm:t>
        <a:bodyPr/>
        <a:lstStyle/>
        <a:p>
          <a:endParaRPr lang="en-US"/>
        </a:p>
      </dgm:t>
    </dgm:pt>
    <dgm:pt modelId="{4FAE86A4-C9F5-4A1F-9EA1-EA010ECBA743}" type="sibTrans" cxnId="{0522A03E-F5EB-4456-806A-FA97422E7EAB}">
      <dgm:prSet/>
      <dgm:spPr/>
      <dgm:t>
        <a:bodyPr/>
        <a:lstStyle/>
        <a:p>
          <a:endParaRPr lang="en-US"/>
        </a:p>
      </dgm:t>
    </dgm:pt>
    <dgm:pt modelId="{5D728A10-C597-4A85-A6F3-18C47C0E83AC}">
      <dgm:prSet phldrT="[Text]"/>
      <dgm:spPr/>
      <dgm:t>
        <a:bodyPr/>
        <a:lstStyle/>
        <a:p>
          <a:r>
            <a:rPr lang="en-IN" dirty="0" smtClean="0">
              <a:latin typeface="Times New Roman" pitchFamily="18" charset="0"/>
              <a:cs typeface="Times New Roman" pitchFamily="18" charset="0"/>
            </a:rPr>
            <a:t>No disruptions to the network then connecting (or) removing devices</a:t>
          </a:r>
          <a:endParaRPr lang="en-US" dirty="0"/>
        </a:p>
      </dgm:t>
    </dgm:pt>
    <dgm:pt modelId="{2E52F2F9-8148-4159-97D9-1B8912344A95}" type="parTrans" cxnId="{983FDB91-7EB1-4EC7-B44B-ECBD9CEA0391}">
      <dgm:prSet/>
      <dgm:spPr/>
    </dgm:pt>
    <dgm:pt modelId="{D0C7B1C5-39E3-4879-8EC2-6F921CD4BFAF}" type="sibTrans" cxnId="{983FDB91-7EB1-4EC7-B44B-ECBD9CEA0391}">
      <dgm:prSet/>
      <dgm:spPr/>
    </dgm:pt>
    <dgm:pt modelId="{210A7620-B6FD-47A2-A39E-DC0859C4A0A7}" type="pres">
      <dgm:prSet presAssocID="{0DB7F4E2-3CAF-4663-8E35-FFC24E1B05FC}" presName="Name0" presStyleCnt="0">
        <dgm:presLayoutVars>
          <dgm:dir/>
          <dgm:animLvl val="lvl"/>
          <dgm:resizeHandles val="exact"/>
        </dgm:presLayoutVars>
      </dgm:prSet>
      <dgm:spPr/>
      <dgm:t>
        <a:bodyPr/>
        <a:lstStyle/>
        <a:p>
          <a:endParaRPr lang="en-US"/>
        </a:p>
      </dgm:t>
    </dgm:pt>
    <dgm:pt modelId="{E5CD407F-4BCB-4E11-BD5F-254914A608F9}" type="pres">
      <dgm:prSet presAssocID="{4BBD27A5-676E-474D-B010-BD2306CE2DA0}" presName="composite" presStyleCnt="0"/>
      <dgm:spPr/>
    </dgm:pt>
    <dgm:pt modelId="{7E9F07B2-A527-4D97-A16D-17991B6B95D0}" type="pres">
      <dgm:prSet presAssocID="{4BBD27A5-676E-474D-B010-BD2306CE2DA0}" presName="parTx" presStyleLbl="alignNode1" presStyleIdx="0" presStyleCnt="2">
        <dgm:presLayoutVars>
          <dgm:chMax val="0"/>
          <dgm:chPref val="0"/>
          <dgm:bulletEnabled val="1"/>
        </dgm:presLayoutVars>
      </dgm:prSet>
      <dgm:spPr/>
      <dgm:t>
        <a:bodyPr/>
        <a:lstStyle/>
        <a:p>
          <a:endParaRPr lang="en-US"/>
        </a:p>
      </dgm:t>
    </dgm:pt>
    <dgm:pt modelId="{728C0FBA-184E-491A-9FD8-B035ED34E4C4}" type="pres">
      <dgm:prSet presAssocID="{4BBD27A5-676E-474D-B010-BD2306CE2DA0}" presName="desTx" presStyleLbl="alignAccFollowNode1" presStyleIdx="0" presStyleCnt="2">
        <dgm:presLayoutVars>
          <dgm:bulletEnabled val="1"/>
        </dgm:presLayoutVars>
      </dgm:prSet>
      <dgm:spPr/>
      <dgm:t>
        <a:bodyPr/>
        <a:lstStyle/>
        <a:p>
          <a:endParaRPr lang="en-US"/>
        </a:p>
      </dgm:t>
    </dgm:pt>
    <dgm:pt modelId="{BC01BD57-967D-4927-88BE-4A539F4FAB3D}" type="pres">
      <dgm:prSet presAssocID="{19DD172E-B6B2-46BE-811C-D74C6633CF52}" presName="space" presStyleCnt="0"/>
      <dgm:spPr/>
    </dgm:pt>
    <dgm:pt modelId="{D6355B8D-06CA-403C-A8BC-67BA939C7EE4}" type="pres">
      <dgm:prSet presAssocID="{289FE95C-088F-472F-83B0-6632C79349D3}" presName="composite" presStyleCnt="0"/>
      <dgm:spPr/>
    </dgm:pt>
    <dgm:pt modelId="{4FE1B5B0-EFDB-443D-AF79-7F046E9B8CAA}" type="pres">
      <dgm:prSet presAssocID="{289FE95C-088F-472F-83B0-6632C79349D3}" presName="parTx" presStyleLbl="alignNode1" presStyleIdx="1" presStyleCnt="2">
        <dgm:presLayoutVars>
          <dgm:chMax val="0"/>
          <dgm:chPref val="0"/>
          <dgm:bulletEnabled val="1"/>
        </dgm:presLayoutVars>
      </dgm:prSet>
      <dgm:spPr/>
      <dgm:t>
        <a:bodyPr/>
        <a:lstStyle/>
        <a:p>
          <a:endParaRPr lang="en-US"/>
        </a:p>
      </dgm:t>
    </dgm:pt>
    <dgm:pt modelId="{C25E3161-4A30-41F6-B6ED-A5B877F8835E}" type="pres">
      <dgm:prSet presAssocID="{289FE95C-088F-472F-83B0-6632C79349D3}" presName="desTx" presStyleLbl="alignAccFollowNode1" presStyleIdx="1" presStyleCnt="2">
        <dgm:presLayoutVars>
          <dgm:bulletEnabled val="1"/>
        </dgm:presLayoutVars>
      </dgm:prSet>
      <dgm:spPr/>
      <dgm:t>
        <a:bodyPr/>
        <a:lstStyle/>
        <a:p>
          <a:endParaRPr lang="en-US"/>
        </a:p>
      </dgm:t>
    </dgm:pt>
  </dgm:ptLst>
  <dgm:cxnLst>
    <dgm:cxn modelId="{ADC28CC9-E355-4EFF-B4D1-4AF8009FF17B}" type="presOf" srcId="{4BBD27A5-676E-474D-B010-BD2306CE2DA0}" destId="{7E9F07B2-A527-4D97-A16D-17991B6B95D0}" srcOrd="0" destOrd="0" presId="urn:microsoft.com/office/officeart/2005/8/layout/hList1"/>
    <dgm:cxn modelId="{6C88D2E4-2D6B-411D-ACB3-CABF3F0DD6EB}" srcId="{4BBD27A5-676E-474D-B010-BD2306CE2DA0}" destId="{08A4F097-F7C8-4682-A762-1CA804A08248}" srcOrd="0" destOrd="0" parTransId="{95131116-1B77-4247-81DB-63C104CC33DA}" sibTransId="{4E7115B9-7010-4BC8-BC5C-E6B248CAE6D5}"/>
    <dgm:cxn modelId="{6154B4F5-67AA-428C-B400-CF112D4D132B}" type="presOf" srcId="{5D728A10-C597-4A85-A6F3-18C47C0E83AC}" destId="{728C0FBA-184E-491A-9FD8-B035ED34E4C4}" srcOrd="0" destOrd="5" presId="urn:microsoft.com/office/officeart/2005/8/layout/hList1"/>
    <dgm:cxn modelId="{34DFABAC-2761-4AE1-86C1-976AA02B76CB}" srcId="{0DB7F4E2-3CAF-4663-8E35-FFC24E1B05FC}" destId="{289FE95C-088F-472F-83B0-6632C79349D3}" srcOrd="1" destOrd="0" parTransId="{9C023C12-3C87-45DC-B802-6F5053AA3E62}" sibTransId="{1E041515-858C-495F-A182-1191EC6B140D}"/>
    <dgm:cxn modelId="{80DDECBF-CA51-49C2-8095-7D6EF54622D0}" srcId="{0DB7F4E2-3CAF-4663-8E35-FFC24E1B05FC}" destId="{4BBD27A5-676E-474D-B010-BD2306CE2DA0}" srcOrd="0" destOrd="0" parTransId="{5CC11BEA-6CBD-4A4C-B368-1A8BF325516E}" sibTransId="{19DD172E-B6B2-46BE-811C-D74C6633CF52}"/>
    <dgm:cxn modelId="{2503DC83-7FF3-48D6-BDB4-D1F46AFA32DB}" type="presOf" srcId="{AFC0290C-C92C-4997-97F1-0D4B66F44126}" destId="{728C0FBA-184E-491A-9FD8-B035ED34E4C4}" srcOrd="0" destOrd="4" presId="urn:microsoft.com/office/officeart/2005/8/layout/hList1"/>
    <dgm:cxn modelId="{0522A03E-F5EB-4456-806A-FA97422E7EAB}" srcId="{4BBD27A5-676E-474D-B010-BD2306CE2DA0}" destId="{AFC0290C-C92C-4997-97F1-0D4B66F44126}" srcOrd="4" destOrd="0" parTransId="{6CFFC00A-C7E8-4171-B2E6-DA6AEA46D53F}" sibTransId="{4FAE86A4-C9F5-4A1F-9EA1-EA010ECBA743}"/>
    <dgm:cxn modelId="{819FCE84-C7AA-4647-9EC1-043AE7BED0D0}" srcId="{289FE95C-088F-472F-83B0-6632C79349D3}" destId="{9CB13DC9-15C0-401A-9DBC-1000C1A085BB}" srcOrd="1" destOrd="0" parTransId="{53D442B6-002A-4F5A-A5CB-98748203A48F}" sibTransId="{E406D864-3567-4FDE-802D-A0656FA322CC}"/>
    <dgm:cxn modelId="{503D6B6C-A6D8-40B7-BCF5-F64CB3C9FA00}" srcId="{4BBD27A5-676E-474D-B010-BD2306CE2DA0}" destId="{DCB3584C-7A55-4016-B443-FA502822479E}" srcOrd="1" destOrd="0" parTransId="{86B694E5-8DC6-44A9-ABE8-0C081578E7D2}" sibTransId="{50B26BCC-2956-43D5-A0B2-04977DD18C61}"/>
    <dgm:cxn modelId="{CA69EE09-B111-4C7D-A09E-272826E41BA9}" srcId="{4BBD27A5-676E-474D-B010-BD2306CE2DA0}" destId="{CA704240-6535-4F5E-9542-52562FF10C33}" srcOrd="2" destOrd="0" parTransId="{B4BD19B6-5BD0-40D0-99C0-0434F8E40296}" sibTransId="{FEF2BA7A-0338-4357-AEEC-8F7CB052CF0F}"/>
    <dgm:cxn modelId="{BBF0DE06-58AA-4000-B918-AC26616EDE84}" srcId="{4BBD27A5-676E-474D-B010-BD2306CE2DA0}" destId="{9CC9E724-135C-45CC-B957-AC95907B4E1B}" srcOrd="3" destOrd="0" parTransId="{95BF4122-80E2-41EC-9408-3F6282C92CAD}" sibTransId="{150A2671-0301-4344-B73E-C8020F87C0C4}"/>
    <dgm:cxn modelId="{404FE747-BA12-4D96-B6D6-611C18107C55}" type="presOf" srcId="{08A4F097-F7C8-4682-A762-1CA804A08248}" destId="{728C0FBA-184E-491A-9FD8-B035ED34E4C4}" srcOrd="0" destOrd="0" presId="urn:microsoft.com/office/officeart/2005/8/layout/hList1"/>
    <dgm:cxn modelId="{C2873B73-2496-4856-AB5B-C32FB3EEA990}" type="presOf" srcId="{0DB7F4E2-3CAF-4663-8E35-FFC24E1B05FC}" destId="{210A7620-B6FD-47A2-A39E-DC0859C4A0A7}" srcOrd="0" destOrd="0" presId="urn:microsoft.com/office/officeart/2005/8/layout/hList1"/>
    <dgm:cxn modelId="{13B686E5-7AAB-415E-A5A8-A05BBFEC6E9B}" type="presOf" srcId="{9CC9E724-135C-45CC-B957-AC95907B4E1B}" destId="{728C0FBA-184E-491A-9FD8-B035ED34E4C4}" srcOrd="0" destOrd="3" presId="urn:microsoft.com/office/officeart/2005/8/layout/hList1"/>
    <dgm:cxn modelId="{D5E82206-ADB9-4666-B0A5-0E7D9C8C25A0}" srcId="{289FE95C-088F-472F-83B0-6632C79349D3}" destId="{B1F1A2AF-B4E4-4BCB-82EA-C77EBA164CB4}" srcOrd="0" destOrd="0" parTransId="{9DD1C0D0-3227-442B-9678-E0471F11E057}" sibTransId="{86F30A7D-F832-4F6E-84CD-2423FD22EFDD}"/>
    <dgm:cxn modelId="{0CE03FA7-7180-4C01-B89A-355DC792C351}" type="presOf" srcId="{9CB13DC9-15C0-401A-9DBC-1000C1A085BB}" destId="{C25E3161-4A30-41F6-B6ED-A5B877F8835E}" srcOrd="0" destOrd="1" presId="urn:microsoft.com/office/officeart/2005/8/layout/hList1"/>
    <dgm:cxn modelId="{9A764493-8908-4B99-8D67-43E3F8BC074B}" type="presOf" srcId="{B1F1A2AF-B4E4-4BCB-82EA-C77EBA164CB4}" destId="{C25E3161-4A30-41F6-B6ED-A5B877F8835E}" srcOrd="0" destOrd="0" presId="urn:microsoft.com/office/officeart/2005/8/layout/hList1"/>
    <dgm:cxn modelId="{6C943CCD-9C09-4945-97F4-3278EC3E728F}" type="presOf" srcId="{289FE95C-088F-472F-83B0-6632C79349D3}" destId="{4FE1B5B0-EFDB-443D-AF79-7F046E9B8CAA}" srcOrd="0" destOrd="0" presId="urn:microsoft.com/office/officeart/2005/8/layout/hList1"/>
    <dgm:cxn modelId="{3F545E2D-E633-4AA7-8A4E-001E41B3956E}" type="presOf" srcId="{DCB3584C-7A55-4016-B443-FA502822479E}" destId="{728C0FBA-184E-491A-9FD8-B035ED34E4C4}" srcOrd="0" destOrd="1" presId="urn:microsoft.com/office/officeart/2005/8/layout/hList1"/>
    <dgm:cxn modelId="{983FDB91-7EB1-4EC7-B44B-ECBD9CEA0391}" srcId="{4BBD27A5-676E-474D-B010-BD2306CE2DA0}" destId="{5D728A10-C597-4A85-A6F3-18C47C0E83AC}" srcOrd="5" destOrd="0" parTransId="{2E52F2F9-8148-4159-97D9-1B8912344A95}" sibTransId="{D0C7B1C5-39E3-4879-8EC2-6F921CD4BFAF}"/>
    <dgm:cxn modelId="{C2C05C95-5908-4A19-B452-485D5CAE3957}" type="presOf" srcId="{CA704240-6535-4F5E-9542-52562FF10C33}" destId="{728C0FBA-184E-491A-9FD8-B035ED34E4C4}" srcOrd="0" destOrd="2" presId="urn:microsoft.com/office/officeart/2005/8/layout/hList1"/>
    <dgm:cxn modelId="{E7861AE7-6E7B-4E49-8ED4-4F00F4191832}" type="presParOf" srcId="{210A7620-B6FD-47A2-A39E-DC0859C4A0A7}" destId="{E5CD407F-4BCB-4E11-BD5F-254914A608F9}" srcOrd="0" destOrd="0" presId="urn:microsoft.com/office/officeart/2005/8/layout/hList1"/>
    <dgm:cxn modelId="{9FCD5598-E024-481A-8C7C-C299AD38165C}" type="presParOf" srcId="{E5CD407F-4BCB-4E11-BD5F-254914A608F9}" destId="{7E9F07B2-A527-4D97-A16D-17991B6B95D0}" srcOrd="0" destOrd="0" presId="urn:microsoft.com/office/officeart/2005/8/layout/hList1"/>
    <dgm:cxn modelId="{38413147-F3DA-42E3-A21D-74F3C7C323E9}" type="presParOf" srcId="{E5CD407F-4BCB-4E11-BD5F-254914A608F9}" destId="{728C0FBA-184E-491A-9FD8-B035ED34E4C4}" srcOrd="1" destOrd="0" presId="urn:microsoft.com/office/officeart/2005/8/layout/hList1"/>
    <dgm:cxn modelId="{A83C6AE4-4FC3-4272-81A8-B83A97CCEBAB}" type="presParOf" srcId="{210A7620-B6FD-47A2-A39E-DC0859C4A0A7}" destId="{BC01BD57-967D-4927-88BE-4A539F4FAB3D}" srcOrd="1" destOrd="0" presId="urn:microsoft.com/office/officeart/2005/8/layout/hList1"/>
    <dgm:cxn modelId="{ED39E8D4-500E-4E45-B751-942322C3EBB4}" type="presParOf" srcId="{210A7620-B6FD-47A2-A39E-DC0859C4A0A7}" destId="{D6355B8D-06CA-403C-A8BC-67BA939C7EE4}" srcOrd="2" destOrd="0" presId="urn:microsoft.com/office/officeart/2005/8/layout/hList1"/>
    <dgm:cxn modelId="{1952528B-9BA9-458E-8C5B-E9579ADAF0DC}" type="presParOf" srcId="{D6355B8D-06CA-403C-A8BC-67BA939C7EE4}" destId="{4FE1B5B0-EFDB-443D-AF79-7F046E9B8CAA}" srcOrd="0" destOrd="0" presId="urn:microsoft.com/office/officeart/2005/8/layout/hList1"/>
    <dgm:cxn modelId="{BCF9F9EF-3370-40F7-871E-4BFAB74180B2}" type="presParOf" srcId="{D6355B8D-06CA-403C-A8BC-67BA939C7EE4}" destId="{C25E3161-4A30-41F6-B6ED-A5B877F8835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F74D9-25FD-43CD-BF04-2E021132419D}">
      <dsp:nvSpPr>
        <dsp:cNvPr id="0" name=""/>
        <dsp:cNvSpPr/>
      </dsp:nvSpPr>
      <dsp:spPr>
        <a:xfrm>
          <a:off x="0" y="314947"/>
          <a:ext cx="9339944"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E383F1-4E6E-4AFE-A0FF-77B4B70292D3}">
      <dsp:nvSpPr>
        <dsp:cNvPr id="0" name=""/>
        <dsp:cNvSpPr/>
      </dsp:nvSpPr>
      <dsp:spPr>
        <a:xfrm>
          <a:off x="424128" y="19747"/>
          <a:ext cx="8908891"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19" tIns="0" rIns="247119" bIns="0" numCol="1" spcCol="1270" anchor="ctr" anchorCtr="0">
          <a:noAutofit/>
        </a:bodyPr>
        <a:lstStyle/>
        <a:p>
          <a:pPr lvl="0" algn="l" defTabSz="889000">
            <a:lnSpc>
              <a:spcPct val="90000"/>
            </a:lnSpc>
            <a:spcBef>
              <a:spcPct val="0"/>
            </a:spcBef>
            <a:spcAft>
              <a:spcPct val="35000"/>
            </a:spcAft>
          </a:pPr>
          <a:r>
            <a:rPr lang="en-US" sz="2000" kern="1200" dirty="0" smtClean="0"/>
            <a:t>File Sharing</a:t>
          </a:r>
          <a:endParaRPr lang="en-US" sz="2000" kern="1200" dirty="0"/>
        </a:p>
      </dsp:txBody>
      <dsp:txXfrm>
        <a:off x="452949" y="48568"/>
        <a:ext cx="8851249" cy="532758"/>
      </dsp:txXfrm>
    </dsp:sp>
    <dsp:sp modelId="{34CDA44B-ED2D-4B53-AEF4-A732CCC64499}">
      <dsp:nvSpPr>
        <dsp:cNvPr id="0" name=""/>
        <dsp:cNvSpPr/>
      </dsp:nvSpPr>
      <dsp:spPr>
        <a:xfrm>
          <a:off x="0" y="1222147"/>
          <a:ext cx="9339944" cy="5040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FE6E63-2C68-4629-8F96-844FAAC658CE}">
      <dsp:nvSpPr>
        <dsp:cNvPr id="0" name=""/>
        <dsp:cNvSpPr/>
      </dsp:nvSpPr>
      <dsp:spPr>
        <a:xfrm>
          <a:off x="444650" y="926947"/>
          <a:ext cx="8893004" cy="59040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19" tIns="0" rIns="247119" bIns="0" numCol="1" spcCol="1270" anchor="ctr" anchorCtr="0">
          <a:noAutofit/>
        </a:bodyPr>
        <a:lstStyle/>
        <a:p>
          <a:pPr lvl="0" algn="l" defTabSz="889000">
            <a:lnSpc>
              <a:spcPct val="90000"/>
            </a:lnSpc>
            <a:spcBef>
              <a:spcPct val="0"/>
            </a:spcBef>
            <a:spcAft>
              <a:spcPct val="35000"/>
            </a:spcAft>
          </a:pPr>
          <a:r>
            <a:rPr lang="en-US" sz="2000" kern="1200" dirty="0" smtClean="0"/>
            <a:t>Resource Sharing</a:t>
          </a:r>
          <a:endParaRPr lang="en-US" sz="2000" kern="1200" dirty="0"/>
        </a:p>
      </dsp:txBody>
      <dsp:txXfrm>
        <a:off x="473471" y="955768"/>
        <a:ext cx="8835362" cy="532758"/>
      </dsp:txXfrm>
    </dsp:sp>
    <dsp:sp modelId="{36172D08-45B8-46C5-812B-8DB0B7D868AF}">
      <dsp:nvSpPr>
        <dsp:cNvPr id="0" name=""/>
        <dsp:cNvSpPr/>
      </dsp:nvSpPr>
      <dsp:spPr>
        <a:xfrm>
          <a:off x="0" y="2129348"/>
          <a:ext cx="9339944" cy="5040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07B44-E0D0-4AAA-998D-ADE353BF4941}">
      <dsp:nvSpPr>
        <dsp:cNvPr id="0" name=""/>
        <dsp:cNvSpPr/>
      </dsp:nvSpPr>
      <dsp:spPr>
        <a:xfrm>
          <a:off x="384569" y="1897285"/>
          <a:ext cx="8893004" cy="5904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19" tIns="0" rIns="247119" bIns="0" numCol="1" spcCol="1270" anchor="ctr" anchorCtr="0">
          <a:noAutofit/>
        </a:bodyPr>
        <a:lstStyle/>
        <a:p>
          <a:pPr lvl="0" algn="l" defTabSz="889000">
            <a:lnSpc>
              <a:spcPct val="90000"/>
            </a:lnSpc>
            <a:spcBef>
              <a:spcPct val="0"/>
            </a:spcBef>
            <a:spcAft>
              <a:spcPct val="35000"/>
            </a:spcAft>
          </a:pPr>
          <a:r>
            <a:rPr lang="en-US" sz="2000" kern="1200" dirty="0" smtClean="0"/>
            <a:t>Communication and collaboration</a:t>
          </a:r>
          <a:endParaRPr lang="en-US" sz="2000" kern="1200" dirty="0"/>
        </a:p>
      </dsp:txBody>
      <dsp:txXfrm>
        <a:off x="413390" y="1926106"/>
        <a:ext cx="8835362" cy="532758"/>
      </dsp:txXfrm>
    </dsp:sp>
    <dsp:sp modelId="{959CA179-CF67-4B98-8927-BA4CFBD8CF25}">
      <dsp:nvSpPr>
        <dsp:cNvPr id="0" name=""/>
        <dsp:cNvSpPr/>
      </dsp:nvSpPr>
      <dsp:spPr>
        <a:xfrm>
          <a:off x="0" y="3036547"/>
          <a:ext cx="9339944" cy="5040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2CC168-0FFB-47F1-BE57-BA3615A93531}">
      <dsp:nvSpPr>
        <dsp:cNvPr id="0" name=""/>
        <dsp:cNvSpPr/>
      </dsp:nvSpPr>
      <dsp:spPr>
        <a:xfrm>
          <a:off x="444650" y="2741348"/>
          <a:ext cx="8893004" cy="59040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19" tIns="0" rIns="247119" bIns="0" numCol="1" spcCol="1270" anchor="ctr" anchorCtr="0">
          <a:noAutofit/>
        </a:bodyPr>
        <a:lstStyle/>
        <a:p>
          <a:pPr lvl="0" algn="l" defTabSz="889000">
            <a:lnSpc>
              <a:spcPct val="90000"/>
            </a:lnSpc>
            <a:spcBef>
              <a:spcPct val="0"/>
            </a:spcBef>
            <a:spcAft>
              <a:spcPct val="35000"/>
            </a:spcAft>
          </a:pPr>
          <a:r>
            <a:rPr lang="en-US" sz="2000" kern="1200" dirty="0" smtClean="0"/>
            <a:t>Remote Access</a:t>
          </a:r>
          <a:endParaRPr lang="en-US" sz="2000" kern="1200" dirty="0"/>
        </a:p>
      </dsp:txBody>
      <dsp:txXfrm>
        <a:off x="473471" y="2770169"/>
        <a:ext cx="8835362" cy="532758"/>
      </dsp:txXfrm>
    </dsp:sp>
    <dsp:sp modelId="{BB683182-E6FE-4F84-ACD8-1494FD22EEB7}">
      <dsp:nvSpPr>
        <dsp:cNvPr id="0" name=""/>
        <dsp:cNvSpPr/>
      </dsp:nvSpPr>
      <dsp:spPr>
        <a:xfrm>
          <a:off x="0" y="3943748"/>
          <a:ext cx="9339944"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4C7241-5BCB-4404-9F32-9A727C26FCDA}">
      <dsp:nvSpPr>
        <dsp:cNvPr id="0" name=""/>
        <dsp:cNvSpPr/>
      </dsp:nvSpPr>
      <dsp:spPr>
        <a:xfrm>
          <a:off x="444650" y="3648548"/>
          <a:ext cx="8893004"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119" tIns="0" rIns="247119" bIns="0" numCol="1" spcCol="1270" anchor="ctr" anchorCtr="0">
          <a:noAutofit/>
        </a:bodyPr>
        <a:lstStyle/>
        <a:p>
          <a:pPr lvl="0" algn="l" defTabSz="889000">
            <a:lnSpc>
              <a:spcPct val="90000"/>
            </a:lnSpc>
            <a:spcBef>
              <a:spcPct val="0"/>
            </a:spcBef>
            <a:spcAft>
              <a:spcPct val="35000"/>
            </a:spcAft>
          </a:pPr>
          <a:r>
            <a:rPr lang="en-US" sz="2000" kern="1200" dirty="0" smtClean="0"/>
            <a:t>Data protection</a:t>
          </a:r>
          <a:endParaRPr lang="en-US" sz="2000" kern="1200" dirty="0"/>
        </a:p>
      </dsp:txBody>
      <dsp:txXfrm>
        <a:off x="473471" y="3677369"/>
        <a:ext cx="8835362"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FFECA-899F-4CE9-9683-28405118DDE0}">
      <dsp:nvSpPr>
        <dsp:cNvPr id="0" name=""/>
        <dsp:cNvSpPr/>
      </dsp:nvSpPr>
      <dsp:spPr>
        <a:xfrm>
          <a:off x="0" y="0"/>
          <a:ext cx="10985732" cy="0"/>
        </a:xfrm>
        <a:prstGeom prst="line">
          <a:avLst/>
        </a:prstGeom>
        <a:solidFill>
          <a:schemeClr val="accent2">
            <a:shade val="8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1EA5A2-6C32-4C60-9D6E-A534D182AE45}">
      <dsp:nvSpPr>
        <dsp:cNvPr id="0" name=""/>
        <dsp:cNvSpPr/>
      </dsp:nvSpPr>
      <dsp:spPr>
        <a:xfrm>
          <a:off x="0" y="0"/>
          <a:ext cx="2197146"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lvl="0" algn="l" defTabSz="2667000">
            <a:lnSpc>
              <a:spcPct val="90000"/>
            </a:lnSpc>
            <a:spcBef>
              <a:spcPct val="0"/>
            </a:spcBef>
            <a:spcAft>
              <a:spcPct val="35000"/>
            </a:spcAft>
          </a:pPr>
          <a:endParaRPr lang="en-US" sz="6000" kern="1200"/>
        </a:p>
      </dsp:txBody>
      <dsp:txXfrm>
        <a:off x="0" y="0"/>
        <a:ext cx="2197146" cy="5418667"/>
      </dsp:txXfrm>
    </dsp:sp>
    <dsp:sp modelId="{BC5C0DE5-3DC8-4110-B029-7D857BE809F3}">
      <dsp:nvSpPr>
        <dsp:cNvPr id="0" name=""/>
        <dsp:cNvSpPr/>
      </dsp:nvSpPr>
      <dsp:spPr>
        <a:xfrm>
          <a:off x="2361932" y="36578"/>
          <a:ext cx="8623799" cy="73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kern="1200" dirty="0" smtClean="0">
              <a:latin typeface="Times New Roman" pitchFamily="18" charset="0"/>
              <a:cs typeface="Times New Roman" pitchFamily="18" charset="0"/>
            </a:rPr>
            <a:t>A bus topology is multipoint. One long cable act as a backbone to link all the devices.</a:t>
          </a:r>
          <a:endParaRPr lang="en-US" sz="1700" kern="1200" dirty="0"/>
        </a:p>
      </dsp:txBody>
      <dsp:txXfrm>
        <a:off x="2361932" y="36578"/>
        <a:ext cx="8623799" cy="731572"/>
      </dsp:txXfrm>
    </dsp:sp>
    <dsp:sp modelId="{5F6824EE-4F5D-45FE-B3F6-78EA6BC5E8C6}">
      <dsp:nvSpPr>
        <dsp:cNvPr id="0" name=""/>
        <dsp:cNvSpPr/>
      </dsp:nvSpPr>
      <dsp:spPr>
        <a:xfrm>
          <a:off x="2197146" y="768151"/>
          <a:ext cx="878858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2E5977-B345-4D88-ADEE-33B2B5E45AD6}">
      <dsp:nvSpPr>
        <dsp:cNvPr id="0" name=""/>
        <dsp:cNvSpPr/>
      </dsp:nvSpPr>
      <dsp:spPr>
        <a:xfrm>
          <a:off x="2361932" y="804730"/>
          <a:ext cx="8623799" cy="73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IN" sz="1700" kern="1200" smtClean="0">
              <a:latin typeface="Times New Roman" pitchFamily="18" charset="0"/>
              <a:cs typeface="Times New Roman" pitchFamily="18" charset="0"/>
            </a:rPr>
            <a:t>Drop line  is the connection b/w the devices and the cable. This allows only one device to transmit at a time.</a:t>
          </a:r>
          <a:endParaRPr lang="en-US" sz="1700" kern="1200" dirty="0"/>
        </a:p>
      </dsp:txBody>
      <dsp:txXfrm>
        <a:off x="2361932" y="804730"/>
        <a:ext cx="8623799" cy="731572"/>
      </dsp:txXfrm>
    </dsp:sp>
    <dsp:sp modelId="{F433A71D-0041-4266-B021-1A7B0EAFB190}">
      <dsp:nvSpPr>
        <dsp:cNvPr id="0" name=""/>
        <dsp:cNvSpPr/>
      </dsp:nvSpPr>
      <dsp:spPr>
        <a:xfrm>
          <a:off x="2197146" y="1536303"/>
          <a:ext cx="878858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06106B-0F8F-4D73-BF31-48F521599739}">
      <dsp:nvSpPr>
        <dsp:cNvPr id="0" name=""/>
        <dsp:cNvSpPr/>
      </dsp:nvSpPr>
      <dsp:spPr>
        <a:xfrm>
          <a:off x="2361932" y="1572881"/>
          <a:ext cx="8623799" cy="73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en-US" sz="1700" kern="1200" dirty="0" smtClean="0">
              <a:latin typeface="Times New Roman" pitchFamily="18" charset="0"/>
              <a:cs typeface="Times New Roman" pitchFamily="18" charset="0"/>
            </a:rPr>
            <a:t>In bus network, all stations are attached to a single cable.</a:t>
          </a:r>
          <a:endParaRPr lang="en-US" sz="1700" kern="1200" dirty="0"/>
        </a:p>
      </dsp:txBody>
      <dsp:txXfrm>
        <a:off x="2361932" y="1572881"/>
        <a:ext cx="8623799" cy="731572"/>
      </dsp:txXfrm>
    </dsp:sp>
    <dsp:sp modelId="{2A1EBB87-142E-4311-8BEF-C9C4F7C0A25C}">
      <dsp:nvSpPr>
        <dsp:cNvPr id="0" name=""/>
        <dsp:cNvSpPr/>
      </dsp:nvSpPr>
      <dsp:spPr>
        <a:xfrm>
          <a:off x="2197146" y="2304454"/>
          <a:ext cx="878858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81D3EA-CC98-4D6A-B349-47CC46F17269}">
      <dsp:nvSpPr>
        <dsp:cNvPr id="0" name=""/>
        <dsp:cNvSpPr/>
      </dsp:nvSpPr>
      <dsp:spPr>
        <a:xfrm>
          <a:off x="2361932" y="2341033"/>
          <a:ext cx="8623799" cy="73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en-US" sz="1700" kern="1200" dirty="0" smtClean="0">
              <a:latin typeface="Times New Roman" pitchFamily="18" charset="0"/>
              <a:cs typeface="Times New Roman" pitchFamily="18" charset="0"/>
            </a:rPr>
            <a:t>When a station sends a message, it is broadcast down on the cable in both directions. Terminators at the end of the cable prevent the signal from reflecting back to the sender.</a:t>
          </a:r>
          <a:endParaRPr lang="en-US" altLang="en-US" sz="1700" kern="1200" dirty="0">
            <a:latin typeface="Times New Roman" pitchFamily="18" charset="0"/>
            <a:cs typeface="Times New Roman" pitchFamily="18" charset="0"/>
          </a:endParaRPr>
        </a:p>
      </dsp:txBody>
      <dsp:txXfrm>
        <a:off x="2361932" y="2341033"/>
        <a:ext cx="8623799" cy="731572"/>
      </dsp:txXfrm>
    </dsp:sp>
    <dsp:sp modelId="{40FDA2BF-18B7-4ACA-8857-0068D96F27E3}">
      <dsp:nvSpPr>
        <dsp:cNvPr id="0" name=""/>
        <dsp:cNvSpPr/>
      </dsp:nvSpPr>
      <dsp:spPr>
        <a:xfrm>
          <a:off x="2197146" y="3072606"/>
          <a:ext cx="878858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691C35-BAB6-48B0-AAB0-6D877937DABE}">
      <dsp:nvSpPr>
        <dsp:cNvPr id="0" name=""/>
        <dsp:cNvSpPr/>
      </dsp:nvSpPr>
      <dsp:spPr>
        <a:xfrm>
          <a:off x="2361932" y="3109185"/>
          <a:ext cx="8623799" cy="73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en-US" sz="1700" kern="1200" dirty="0" smtClean="0">
              <a:latin typeface="Times New Roman" pitchFamily="18" charset="0"/>
              <a:cs typeface="Times New Roman" pitchFamily="18" charset="0"/>
            </a:rPr>
            <a:t>All stations on the cable constantly monitor for messages meant to them. When a station detects a message meant for it, it reads the message from the cable and the other stations will ignore it. </a:t>
          </a:r>
          <a:endParaRPr lang="en-US" altLang="en-US" sz="1700" kern="1200" dirty="0">
            <a:latin typeface="Times New Roman" pitchFamily="18" charset="0"/>
            <a:cs typeface="Times New Roman" pitchFamily="18" charset="0"/>
          </a:endParaRPr>
        </a:p>
      </dsp:txBody>
      <dsp:txXfrm>
        <a:off x="2361932" y="3109185"/>
        <a:ext cx="8623799" cy="731572"/>
      </dsp:txXfrm>
    </dsp:sp>
    <dsp:sp modelId="{C1C94250-A33F-4EBA-BBFC-321022243C5D}">
      <dsp:nvSpPr>
        <dsp:cNvPr id="0" name=""/>
        <dsp:cNvSpPr/>
      </dsp:nvSpPr>
      <dsp:spPr>
        <a:xfrm>
          <a:off x="2197146" y="3840758"/>
          <a:ext cx="878858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CF438F-811E-4082-86C2-2D1691565559}">
      <dsp:nvSpPr>
        <dsp:cNvPr id="0" name=""/>
        <dsp:cNvSpPr/>
      </dsp:nvSpPr>
      <dsp:spPr>
        <a:xfrm>
          <a:off x="2361932" y="3877336"/>
          <a:ext cx="8623799" cy="73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en-US" sz="1700" kern="1200" smtClean="0">
              <a:latin typeface="Times New Roman" pitchFamily="18" charset="0"/>
              <a:cs typeface="Times New Roman" pitchFamily="18" charset="0"/>
            </a:rPr>
            <a:t>Since all stations are sharing the same cable, some form of control is needed to make sure which station will transmit when, otherwise there will be a collision.</a:t>
          </a:r>
          <a:endParaRPr lang="en-US" altLang="en-US" sz="1700" kern="1200" dirty="0">
            <a:latin typeface="Times New Roman" pitchFamily="18" charset="0"/>
            <a:cs typeface="Times New Roman" pitchFamily="18" charset="0"/>
          </a:endParaRPr>
        </a:p>
      </dsp:txBody>
      <dsp:txXfrm>
        <a:off x="2361932" y="3877336"/>
        <a:ext cx="8623799" cy="731572"/>
      </dsp:txXfrm>
    </dsp:sp>
    <dsp:sp modelId="{4F0257B2-FEA9-4A16-89FB-A7D0A30BDD54}">
      <dsp:nvSpPr>
        <dsp:cNvPr id="0" name=""/>
        <dsp:cNvSpPr/>
      </dsp:nvSpPr>
      <dsp:spPr>
        <a:xfrm>
          <a:off x="2197146" y="4608909"/>
          <a:ext cx="878858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FB0FBB-650F-4943-9EA9-BE912B02F2F3}">
      <dsp:nvSpPr>
        <dsp:cNvPr id="0" name=""/>
        <dsp:cNvSpPr/>
      </dsp:nvSpPr>
      <dsp:spPr>
        <a:xfrm>
          <a:off x="2361932" y="4645488"/>
          <a:ext cx="8623799" cy="73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endParaRPr lang="en-IN" sz="1700" kern="1200" dirty="0">
            <a:latin typeface="Times New Roman" pitchFamily="18" charset="0"/>
            <a:cs typeface="Times New Roman" pitchFamily="18" charset="0"/>
          </a:endParaRPr>
        </a:p>
      </dsp:txBody>
      <dsp:txXfrm>
        <a:off x="2361932" y="4645488"/>
        <a:ext cx="8623799" cy="731572"/>
      </dsp:txXfrm>
    </dsp:sp>
    <dsp:sp modelId="{7D0E638F-A7B5-4C67-88DF-E6EC3BE3EF3C}">
      <dsp:nvSpPr>
        <dsp:cNvPr id="0" name=""/>
        <dsp:cNvSpPr/>
      </dsp:nvSpPr>
      <dsp:spPr>
        <a:xfrm>
          <a:off x="2197146" y="5377061"/>
          <a:ext cx="878858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64BF3-5AA1-463D-AEBC-9D0C2F0B3C23}">
      <dsp:nvSpPr>
        <dsp:cNvPr id="0" name=""/>
        <dsp:cNvSpPr/>
      </dsp:nvSpPr>
      <dsp:spPr>
        <a:xfrm>
          <a:off x="0" y="1922"/>
          <a:ext cx="108397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69DE73-8822-496F-A621-EA997F7E01E0}">
      <dsp:nvSpPr>
        <dsp:cNvPr id="0" name=""/>
        <dsp:cNvSpPr/>
      </dsp:nvSpPr>
      <dsp:spPr>
        <a:xfrm>
          <a:off x="68307" y="68396"/>
          <a:ext cx="3562968" cy="3128522"/>
        </a:xfrm>
        <a:prstGeom prst="rect">
          <a:avLst/>
        </a:prstGeom>
        <a:blipFill rotWithShape="0">
          <a:blip xmlns:r="http://schemas.openxmlformats.org/officeDocument/2006/relationships" r:embed="rId1"/>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lvl="0" algn="l" defTabSz="2844800">
            <a:lnSpc>
              <a:spcPct val="90000"/>
            </a:lnSpc>
            <a:spcBef>
              <a:spcPct val="0"/>
            </a:spcBef>
            <a:spcAft>
              <a:spcPct val="35000"/>
            </a:spcAft>
          </a:pPr>
          <a:endParaRPr lang="en-US" sz="6400" kern="1200" dirty="0"/>
        </a:p>
      </dsp:txBody>
      <dsp:txXfrm>
        <a:off x="68307" y="68396"/>
        <a:ext cx="3562968" cy="3128522"/>
      </dsp:txXfrm>
    </dsp:sp>
    <dsp:sp modelId="{1F6E200F-EF16-4920-A184-9F07A0EDACE3}">
      <dsp:nvSpPr>
        <dsp:cNvPr id="0" name=""/>
        <dsp:cNvSpPr/>
      </dsp:nvSpPr>
      <dsp:spPr>
        <a:xfrm>
          <a:off x="3699365" y="58878"/>
          <a:ext cx="7138122" cy="1139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IN" sz="2300" kern="1200" dirty="0" smtClean="0">
              <a:latin typeface="Times New Roman" pitchFamily="18" charset="0"/>
              <a:cs typeface="Times New Roman" pitchFamily="18" charset="0"/>
            </a:rPr>
            <a:t>each device has a dedicated connection with two devices on either side.</a:t>
          </a:r>
          <a:endParaRPr lang="en-US" sz="2300" kern="1200" dirty="0"/>
        </a:p>
      </dsp:txBody>
      <dsp:txXfrm>
        <a:off x="3699365" y="58878"/>
        <a:ext cx="7138122" cy="1139116"/>
      </dsp:txXfrm>
    </dsp:sp>
    <dsp:sp modelId="{7BF9AB57-8BBF-413C-AB7A-D9B388EBBE93}">
      <dsp:nvSpPr>
        <dsp:cNvPr id="0" name=""/>
        <dsp:cNvSpPr/>
      </dsp:nvSpPr>
      <dsp:spPr>
        <a:xfrm>
          <a:off x="3562968" y="1197994"/>
          <a:ext cx="727451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645053-603A-4407-8E5F-6E7A755314BB}">
      <dsp:nvSpPr>
        <dsp:cNvPr id="0" name=""/>
        <dsp:cNvSpPr/>
      </dsp:nvSpPr>
      <dsp:spPr>
        <a:xfrm>
          <a:off x="3699365" y="1254950"/>
          <a:ext cx="7138122" cy="1139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IN" sz="2300" kern="1200" dirty="0" smtClean="0">
              <a:latin typeface="Times New Roman" pitchFamily="18" charset="0"/>
              <a:cs typeface="Times New Roman" pitchFamily="18" charset="0"/>
            </a:rPr>
            <a:t>The signal is passed in one direction from device to device until it reaches the destination and each device have </a:t>
          </a:r>
          <a:r>
            <a:rPr lang="en-IN" sz="2300" kern="1200" dirty="0" smtClean="0">
              <a:solidFill>
                <a:srgbClr val="FF0000"/>
              </a:solidFill>
              <a:latin typeface="Times New Roman" pitchFamily="18" charset="0"/>
              <a:cs typeface="Times New Roman" pitchFamily="18" charset="0"/>
            </a:rPr>
            <a:t>repeater</a:t>
          </a:r>
          <a:r>
            <a:rPr lang="en-IN" sz="2300" kern="1200" dirty="0" smtClean="0">
              <a:latin typeface="Times New Roman" pitchFamily="18" charset="0"/>
              <a:cs typeface="Times New Roman" pitchFamily="18" charset="0"/>
            </a:rPr>
            <a:t>. </a:t>
          </a:r>
          <a:endParaRPr lang="en-US" sz="2300" kern="1200" dirty="0"/>
        </a:p>
      </dsp:txBody>
      <dsp:txXfrm>
        <a:off x="3699365" y="1254950"/>
        <a:ext cx="7138122" cy="1139116"/>
      </dsp:txXfrm>
    </dsp:sp>
    <dsp:sp modelId="{982EF23C-98A4-4578-B05D-3A79EAF4A26F}">
      <dsp:nvSpPr>
        <dsp:cNvPr id="0" name=""/>
        <dsp:cNvSpPr/>
      </dsp:nvSpPr>
      <dsp:spPr>
        <a:xfrm>
          <a:off x="3562968" y="2394066"/>
          <a:ext cx="727451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1D93A3-ADD3-4446-A269-A02046CDE7AE}">
      <dsp:nvSpPr>
        <dsp:cNvPr id="0" name=""/>
        <dsp:cNvSpPr/>
      </dsp:nvSpPr>
      <dsp:spPr>
        <a:xfrm>
          <a:off x="3699365" y="2451022"/>
          <a:ext cx="7138122" cy="1139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IN" sz="2300" kern="1200" dirty="0" smtClean="0">
              <a:latin typeface="Times New Roman" pitchFamily="18" charset="0"/>
              <a:cs typeface="Times New Roman" pitchFamily="18" charset="0"/>
            </a:rPr>
            <a:t>When one device received signals instead of intended another device, its repeater then </a:t>
          </a:r>
          <a:r>
            <a:rPr lang="en-IN" sz="2300" kern="1200" dirty="0" smtClean="0">
              <a:solidFill>
                <a:srgbClr val="FF0000"/>
              </a:solidFill>
              <a:latin typeface="Times New Roman" pitchFamily="18" charset="0"/>
              <a:cs typeface="Times New Roman" pitchFamily="18" charset="0"/>
            </a:rPr>
            <a:t>regenerates</a:t>
          </a:r>
          <a:r>
            <a:rPr lang="en-IN" sz="2300" kern="1200" dirty="0" smtClean="0">
              <a:latin typeface="Times New Roman" pitchFamily="18" charset="0"/>
              <a:cs typeface="Times New Roman" pitchFamily="18" charset="0"/>
            </a:rPr>
            <a:t> the data and passes them </a:t>
          </a:r>
          <a:endParaRPr lang="en-US" sz="2300" kern="1200" dirty="0"/>
        </a:p>
      </dsp:txBody>
      <dsp:txXfrm>
        <a:off x="3699365" y="2451022"/>
        <a:ext cx="7138122" cy="1139116"/>
      </dsp:txXfrm>
    </dsp:sp>
    <dsp:sp modelId="{0848056C-9096-4407-BE50-083BFC83953A}">
      <dsp:nvSpPr>
        <dsp:cNvPr id="0" name=""/>
        <dsp:cNvSpPr/>
      </dsp:nvSpPr>
      <dsp:spPr>
        <a:xfrm>
          <a:off x="3562968" y="3590138"/>
          <a:ext cx="727451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F1ACBD-70A3-4C07-BC93-1C8B38D58D9A}">
      <dsp:nvSpPr>
        <dsp:cNvPr id="0" name=""/>
        <dsp:cNvSpPr/>
      </dsp:nvSpPr>
      <dsp:spPr>
        <a:xfrm>
          <a:off x="3699365" y="3647094"/>
          <a:ext cx="7138122" cy="1139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IN" sz="2300" kern="1200" smtClean="0">
              <a:latin typeface="Times New Roman" pitchFamily="18" charset="0"/>
              <a:cs typeface="Times New Roman" pitchFamily="18" charset="0"/>
            </a:rPr>
            <a:t>To add or delete a device requires changing only two connections.</a:t>
          </a:r>
          <a:endParaRPr lang="en-US" sz="2300" kern="1200" dirty="0"/>
        </a:p>
      </dsp:txBody>
      <dsp:txXfrm>
        <a:off x="3699365" y="3647094"/>
        <a:ext cx="7138122" cy="1139116"/>
      </dsp:txXfrm>
    </dsp:sp>
    <dsp:sp modelId="{245793AE-F17C-43CD-9210-023EA2E40296}">
      <dsp:nvSpPr>
        <dsp:cNvPr id="0" name=""/>
        <dsp:cNvSpPr/>
      </dsp:nvSpPr>
      <dsp:spPr>
        <a:xfrm>
          <a:off x="3562968" y="4786210"/>
          <a:ext cx="727451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DC29A-518B-41E8-8AA2-605F73371C3D}">
      <dsp:nvSpPr>
        <dsp:cNvPr id="0" name=""/>
        <dsp:cNvSpPr/>
      </dsp:nvSpPr>
      <dsp:spPr>
        <a:xfrm>
          <a:off x="775256" y="0"/>
          <a:ext cx="914296" cy="91429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C7808A-F6AD-4AEE-9712-33731AF7582E}">
      <dsp:nvSpPr>
        <dsp:cNvPr id="0" name=""/>
        <dsp:cNvSpPr/>
      </dsp:nvSpPr>
      <dsp:spPr>
        <a:xfrm>
          <a:off x="866685" y="91429"/>
          <a:ext cx="731437" cy="731437"/>
        </a:xfrm>
        <a:prstGeom prst="chord">
          <a:avLst>
            <a:gd name="adj1" fmla="val 0"/>
            <a:gd name="adj2" fmla="val 108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FE09F-2166-4846-8131-C3296195065D}">
      <dsp:nvSpPr>
        <dsp:cNvPr id="0" name=""/>
        <dsp:cNvSpPr/>
      </dsp:nvSpPr>
      <dsp:spPr>
        <a:xfrm>
          <a:off x="1880031" y="914296"/>
          <a:ext cx="2704794" cy="3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t" anchorCtr="0">
          <a:noAutofit/>
        </a:bodyPr>
        <a:lstStyle/>
        <a:p>
          <a:pPr lvl="0" algn="l" defTabSz="1511300">
            <a:lnSpc>
              <a:spcPct val="90000"/>
            </a:lnSpc>
            <a:spcBef>
              <a:spcPct val="0"/>
            </a:spcBef>
            <a:spcAft>
              <a:spcPct val="35000"/>
            </a:spcAft>
          </a:pPr>
          <a:r>
            <a:rPr lang="en-IN" sz="3400" kern="1200" dirty="0" smtClean="0">
              <a:solidFill>
                <a:schemeClr val="accent2">
                  <a:lumMod val="75000"/>
                </a:schemeClr>
              </a:solidFill>
              <a:latin typeface="Times New Roman" pitchFamily="18" charset="0"/>
              <a:cs typeface="Times New Roman" pitchFamily="18" charset="0"/>
            </a:rPr>
            <a:t>Easy to install.</a:t>
          </a:r>
          <a:endParaRPr lang="en-US" sz="3400" kern="1200" dirty="0">
            <a:solidFill>
              <a:schemeClr val="accent2">
                <a:lumMod val="75000"/>
              </a:schemeClr>
            </a:solidFill>
          </a:endParaRPr>
        </a:p>
        <a:p>
          <a:pPr lvl="0" algn="l" defTabSz="1511300">
            <a:lnSpc>
              <a:spcPct val="90000"/>
            </a:lnSpc>
            <a:spcBef>
              <a:spcPct val="0"/>
            </a:spcBef>
            <a:spcAft>
              <a:spcPct val="35000"/>
            </a:spcAft>
          </a:pPr>
          <a:r>
            <a:rPr lang="en-IN" sz="3400" kern="1200" dirty="0" smtClean="0">
              <a:solidFill>
                <a:schemeClr val="accent2">
                  <a:lumMod val="75000"/>
                </a:schemeClr>
              </a:solidFill>
              <a:latin typeface="Times New Roman" pitchFamily="18" charset="0"/>
              <a:cs typeface="Times New Roman" pitchFamily="18" charset="0"/>
            </a:rPr>
            <a:t>Easy to reconfigure.</a:t>
          </a:r>
        </a:p>
        <a:p>
          <a:pPr lvl="0" algn="l" defTabSz="1511300">
            <a:lnSpc>
              <a:spcPct val="90000"/>
            </a:lnSpc>
            <a:spcBef>
              <a:spcPct val="0"/>
            </a:spcBef>
            <a:spcAft>
              <a:spcPct val="35000"/>
            </a:spcAft>
          </a:pPr>
          <a:r>
            <a:rPr lang="en-IN" sz="3400" kern="1200" dirty="0" smtClean="0">
              <a:solidFill>
                <a:schemeClr val="accent2">
                  <a:lumMod val="75000"/>
                </a:schemeClr>
              </a:solidFill>
              <a:latin typeface="Times New Roman" pitchFamily="18" charset="0"/>
              <a:cs typeface="Times New Roman" pitchFamily="18" charset="0"/>
            </a:rPr>
            <a:t>Fault identification is easy</a:t>
          </a:r>
          <a:endParaRPr lang="en-US" sz="3400" kern="1200" dirty="0">
            <a:solidFill>
              <a:schemeClr val="accent2">
                <a:lumMod val="75000"/>
              </a:schemeClr>
            </a:solidFill>
          </a:endParaRPr>
        </a:p>
      </dsp:txBody>
      <dsp:txXfrm>
        <a:off x="1880031" y="914296"/>
        <a:ext cx="2704794" cy="3847665"/>
      </dsp:txXfrm>
    </dsp:sp>
    <dsp:sp modelId="{14011A51-18F6-43B7-BD42-A1831AB4CB6E}">
      <dsp:nvSpPr>
        <dsp:cNvPr id="0" name=""/>
        <dsp:cNvSpPr/>
      </dsp:nvSpPr>
      <dsp:spPr>
        <a:xfrm>
          <a:off x="1880031" y="0"/>
          <a:ext cx="2704794" cy="91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b" anchorCtr="0">
          <a:noAutofit/>
        </a:bodyPr>
        <a:lstStyle/>
        <a:p>
          <a:pPr lvl="0" algn="l" defTabSz="1511300">
            <a:lnSpc>
              <a:spcPct val="90000"/>
            </a:lnSpc>
            <a:spcBef>
              <a:spcPct val="0"/>
            </a:spcBef>
            <a:spcAft>
              <a:spcPct val="35000"/>
            </a:spcAft>
          </a:pPr>
          <a:r>
            <a:rPr lang="en-US" sz="3400" kern="1200" dirty="0" smtClean="0">
              <a:solidFill>
                <a:schemeClr val="accent2">
                  <a:lumMod val="50000"/>
                </a:schemeClr>
              </a:solidFill>
            </a:rPr>
            <a:t>Advantages</a:t>
          </a:r>
          <a:endParaRPr lang="en-US" sz="3400" kern="1200" dirty="0">
            <a:solidFill>
              <a:schemeClr val="accent2">
                <a:lumMod val="50000"/>
              </a:schemeClr>
            </a:solidFill>
          </a:endParaRPr>
        </a:p>
      </dsp:txBody>
      <dsp:txXfrm>
        <a:off x="1880031" y="0"/>
        <a:ext cx="2704794" cy="914296"/>
      </dsp:txXfrm>
    </dsp:sp>
    <dsp:sp modelId="{E27A2A73-9EA8-452C-BF55-CF6DBE48DB9C}">
      <dsp:nvSpPr>
        <dsp:cNvPr id="0" name=""/>
        <dsp:cNvSpPr/>
      </dsp:nvSpPr>
      <dsp:spPr>
        <a:xfrm>
          <a:off x="4775304" y="0"/>
          <a:ext cx="914296" cy="91429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69D5D-258C-4DFC-B70A-C6274B39050F}">
      <dsp:nvSpPr>
        <dsp:cNvPr id="0" name=""/>
        <dsp:cNvSpPr/>
      </dsp:nvSpPr>
      <dsp:spPr>
        <a:xfrm>
          <a:off x="4866733" y="91429"/>
          <a:ext cx="731437" cy="731437"/>
        </a:xfrm>
        <a:prstGeom prst="chord">
          <a:avLst>
            <a:gd name="adj1" fmla="val 16200000"/>
            <a:gd name="adj2" fmla="val 162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B72BF-0FD6-427F-BEEE-E6DED6F6B3FC}">
      <dsp:nvSpPr>
        <dsp:cNvPr id="0" name=""/>
        <dsp:cNvSpPr/>
      </dsp:nvSpPr>
      <dsp:spPr>
        <a:xfrm>
          <a:off x="5880079" y="914296"/>
          <a:ext cx="2704794" cy="3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t" anchorCtr="0">
          <a:noAutofit/>
        </a:bodyPr>
        <a:lstStyle/>
        <a:p>
          <a:pPr lvl="0" algn="l" defTabSz="1511300">
            <a:lnSpc>
              <a:spcPct val="90000"/>
            </a:lnSpc>
            <a:spcBef>
              <a:spcPct val="0"/>
            </a:spcBef>
            <a:spcAft>
              <a:spcPct val="35000"/>
            </a:spcAft>
          </a:pPr>
          <a:r>
            <a:rPr lang="en-IN" sz="3400" kern="1200" dirty="0" smtClean="0">
              <a:solidFill>
                <a:schemeClr val="accent2">
                  <a:lumMod val="75000"/>
                </a:schemeClr>
              </a:solidFill>
              <a:latin typeface="Times New Roman" pitchFamily="18" charset="0"/>
              <a:cs typeface="Times New Roman" pitchFamily="18" charset="0"/>
            </a:rPr>
            <a:t>Unidirectional traffic.</a:t>
          </a:r>
          <a:endParaRPr lang="en-US" sz="3400" kern="1200" dirty="0">
            <a:solidFill>
              <a:schemeClr val="accent2">
                <a:lumMod val="75000"/>
              </a:schemeClr>
            </a:solidFill>
          </a:endParaRPr>
        </a:p>
        <a:p>
          <a:pPr lvl="0" algn="l" defTabSz="1511300">
            <a:lnSpc>
              <a:spcPct val="90000"/>
            </a:lnSpc>
            <a:spcBef>
              <a:spcPct val="0"/>
            </a:spcBef>
            <a:spcAft>
              <a:spcPct val="35000"/>
            </a:spcAft>
          </a:pPr>
          <a:r>
            <a:rPr lang="en-IN" sz="3400" kern="1200" dirty="0" smtClean="0">
              <a:solidFill>
                <a:schemeClr val="accent2">
                  <a:lumMod val="75000"/>
                </a:schemeClr>
              </a:solidFill>
              <a:latin typeface="Times New Roman" pitchFamily="18" charset="0"/>
              <a:cs typeface="Times New Roman" pitchFamily="18" charset="0"/>
            </a:rPr>
            <a:t>Break in a single ring can break entire network.</a:t>
          </a:r>
          <a:endParaRPr lang="en-IN" sz="3400" kern="1200" dirty="0">
            <a:solidFill>
              <a:schemeClr val="accent2">
                <a:lumMod val="75000"/>
              </a:schemeClr>
            </a:solidFill>
            <a:latin typeface="Times New Roman" pitchFamily="18" charset="0"/>
            <a:cs typeface="Times New Roman" pitchFamily="18" charset="0"/>
          </a:endParaRPr>
        </a:p>
      </dsp:txBody>
      <dsp:txXfrm>
        <a:off x="5880079" y="914296"/>
        <a:ext cx="2704794" cy="3847665"/>
      </dsp:txXfrm>
    </dsp:sp>
    <dsp:sp modelId="{36ADB9E1-B69B-4D60-AC56-82B13BD6EAB3}">
      <dsp:nvSpPr>
        <dsp:cNvPr id="0" name=""/>
        <dsp:cNvSpPr/>
      </dsp:nvSpPr>
      <dsp:spPr>
        <a:xfrm>
          <a:off x="5880079" y="0"/>
          <a:ext cx="2704794" cy="91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b" anchorCtr="0">
          <a:noAutofit/>
        </a:bodyPr>
        <a:lstStyle/>
        <a:p>
          <a:pPr lvl="0" algn="l" defTabSz="1511300">
            <a:lnSpc>
              <a:spcPct val="90000"/>
            </a:lnSpc>
            <a:spcBef>
              <a:spcPct val="0"/>
            </a:spcBef>
            <a:spcAft>
              <a:spcPct val="35000"/>
            </a:spcAft>
          </a:pPr>
          <a:r>
            <a:rPr lang="en-US" sz="3400" kern="1200" dirty="0" smtClean="0">
              <a:solidFill>
                <a:schemeClr val="accent2">
                  <a:lumMod val="50000"/>
                </a:schemeClr>
              </a:solidFill>
            </a:rPr>
            <a:t>Disadvantages</a:t>
          </a:r>
          <a:endParaRPr lang="en-US" sz="3400" kern="1200" dirty="0">
            <a:solidFill>
              <a:schemeClr val="accent2">
                <a:lumMod val="50000"/>
              </a:schemeClr>
            </a:solidFill>
          </a:endParaRPr>
        </a:p>
      </dsp:txBody>
      <dsp:txXfrm>
        <a:off x="5880079" y="0"/>
        <a:ext cx="2704794" cy="9142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34C80-0F5E-436F-A781-5929E9E8B1B8}">
      <dsp:nvSpPr>
        <dsp:cNvPr id="0" name=""/>
        <dsp:cNvSpPr/>
      </dsp:nvSpPr>
      <dsp:spPr>
        <a:xfrm>
          <a:off x="1220900" y="0"/>
          <a:ext cx="4080318" cy="4080318"/>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4C9B4-B654-40F1-8F9F-A0A4D4CEC309}">
      <dsp:nvSpPr>
        <dsp:cNvPr id="0" name=""/>
        <dsp:cNvSpPr/>
      </dsp:nvSpPr>
      <dsp:spPr>
        <a:xfrm>
          <a:off x="3261059" y="408430"/>
          <a:ext cx="2652206" cy="1450425"/>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Times New Roman" pitchFamily="18" charset="0"/>
              <a:cs typeface="Times New Roman" pitchFamily="18" charset="0"/>
            </a:rPr>
            <a:t>Ring topologies are found in some office buildings or school campuses.</a:t>
          </a:r>
          <a:endParaRPr lang="en-US" sz="2100" kern="1200" dirty="0"/>
        </a:p>
      </dsp:txBody>
      <dsp:txXfrm>
        <a:off x="3331863" y="479234"/>
        <a:ext cx="2510598" cy="1308817"/>
      </dsp:txXfrm>
    </dsp:sp>
    <dsp:sp modelId="{DED26DBC-AB0E-41E9-ACA5-9581961FA7EB}">
      <dsp:nvSpPr>
        <dsp:cNvPr id="0" name=""/>
        <dsp:cNvSpPr/>
      </dsp:nvSpPr>
      <dsp:spPr>
        <a:xfrm>
          <a:off x="3261059" y="2040159"/>
          <a:ext cx="2652206" cy="145042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Times New Roman" pitchFamily="18" charset="0"/>
              <a:cs typeface="Times New Roman" pitchFamily="18" charset="0"/>
            </a:rPr>
            <a:t>Today high speed LANs made this topology less popular</a:t>
          </a:r>
          <a:endParaRPr lang="en-US" sz="2100" kern="1200" dirty="0"/>
        </a:p>
      </dsp:txBody>
      <dsp:txXfrm>
        <a:off x="3331863" y="2110963"/>
        <a:ext cx="2510598" cy="13088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C9E4C-56BA-4D58-B048-0B2C7FB30350}">
      <dsp:nvSpPr>
        <dsp:cNvPr id="0" name=""/>
        <dsp:cNvSpPr/>
      </dsp:nvSpPr>
      <dsp:spPr>
        <a:xfrm>
          <a:off x="0" y="0"/>
          <a:ext cx="10769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183C3-9734-4634-931B-00F391D0C5A5}">
      <dsp:nvSpPr>
        <dsp:cNvPr id="0" name=""/>
        <dsp:cNvSpPr/>
      </dsp:nvSpPr>
      <dsp:spPr>
        <a:xfrm>
          <a:off x="0" y="0"/>
          <a:ext cx="2153920" cy="4678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lvl="0" algn="l" defTabSz="2622550">
            <a:lnSpc>
              <a:spcPct val="90000"/>
            </a:lnSpc>
            <a:spcBef>
              <a:spcPct val="0"/>
            </a:spcBef>
            <a:spcAft>
              <a:spcPct val="35000"/>
            </a:spcAft>
          </a:pPr>
          <a:endParaRPr lang="en-US" sz="5900" kern="1200" dirty="0"/>
        </a:p>
      </dsp:txBody>
      <dsp:txXfrm>
        <a:off x="0" y="0"/>
        <a:ext cx="2153920" cy="4678833"/>
      </dsp:txXfrm>
    </dsp:sp>
    <dsp:sp modelId="{9AB0BF61-9A65-4021-B305-7BB6DE152B75}">
      <dsp:nvSpPr>
        <dsp:cNvPr id="0" name=""/>
        <dsp:cNvSpPr/>
      </dsp:nvSpPr>
      <dsp:spPr>
        <a:xfrm>
          <a:off x="2315464" y="73106"/>
          <a:ext cx="8454136" cy="146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IN" sz="2700" kern="1200" dirty="0" smtClean="0">
              <a:latin typeface="Times New Roman" pitchFamily="18" charset="0"/>
              <a:cs typeface="Times New Roman" pitchFamily="18" charset="0"/>
            </a:rPr>
            <a:t>Also referred to as a </a:t>
          </a:r>
          <a:r>
            <a:rPr lang="en-IN" sz="2700" kern="1200" dirty="0" smtClean="0">
              <a:solidFill>
                <a:srgbClr val="FF0000"/>
              </a:solidFill>
              <a:latin typeface="Times New Roman" pitchFamily="18" charset="0"/>
              <a:cs typeface="Times New Roman" pitchFamily="18" charset="0"/>
            </a:rPr>
            <a:t>star bus </a:t>
          </a:r>
          <a:r>
            <a:rPr lang="en-IN" sz="2700" kern="1200" dirty="0" smtClean="0">
              <a:latin typeface="Times New Roman" pitchFamily="18" charset="0"/>
              <a:cs typeface="Times New Roman" pitchFamily="18" charset="0"/>
            </a:rPr>
            <a:t>topology.</a:t>
          </a:r>
        </a:p>
      </dsp:txBody>
      <dsp:txXfrm>
        <a:off x="2315464" y="73106"/>
        <a:ext cx="8454136" cy="1462135"/>
      </dsp:txXfrm>
    </dsp:sp>
    <dsp:sp modelId="{9CFD1E2E-BB8C-48FE-95EA-33B424D17537}">
      <dsp:nvSpPr>
        <dsp:cNvPr id="0" name=""/>
        <dsp:cNvSpPr/>
      </dsp:nvSpPr>
      <dsp:spPr>
        <a:xfrm>
          <a:off x="2153920" y="1535242"/>
          <a:ext cx="86156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18E898-E17B-4837-A06F-E9254FF7A3A4}">
      <dsp:nvSpPr>
        <dsp:cNvPr id="0" name=""/>
        <dsp:cNvSpPr/>
      </dsp:nvSpPr>
      <dsp:spPr>
        <a:xfrm>
          <a:off x="2315464" y="1608349"/>
          <a:ext cx="8454136" cy="146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IN" sz="2700" kern="1200" dirty="0" smtClean="0">
              <a:latin typeface="Times New Roman" pitchFamily="18" charset="0"/>
              <a:cs typeface="Times New Roman" pitchFamily="18" charset="0"/>
            </a:rPr>
            <a:t>Tree topology is one of the most common network setups that is similar to a bus topology and a star topology. </a:t>
          </a:r>
        </a:p>
        <a:p>
          <a:pPr lvl="0" algn="l" defTabSz="1200150">
            <a:lnSpc>
              <a:spcPct val="90000"/>
            </a:lnSpc>
            <a:spcBef>
              <a:spcPct val="0"/>
            </a:spcBef>
            <a:spcAft>
              <a:spcPct val="35000"/>
            </a:spcAft>
          </a:pPr>
          <a:endParaRPr lang="en-US" sz="2700" kern="1200" dirty="0"/>
        </a:p>
      </dsp:txBody>
      <dsp:txXfrm>
        <a:off x="2315464" y="1608349"/>
        <a:ext cx="8454136" cy="1462135"/>
      </dsp:txXfrm>
    </dsp:sp>
    <dsp:sp modelId="{2DA7BBDE-DCFA-4DDB-B5A5-90E6D4ED1712}">
      <dsp:nvSpPr>
        <dsp:cNvPr id="0" name=""/>
        <dsp:cNvSpPr/>
      </dsp:nvSpPr>
      <dsp:spPr>
        <a:xfrm>
          <a:off x="2153920" y="3070484"/>
          <a:ext cx="86156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812D8E-03C8-42B7-AB90-744AE6206D4A}">
      <dsp:nvSpPr>
        <dsp:cNvPr id="0" name=""/>
        <dsp:cNvSpPr/>
      </dsp:nvSpPr>
      <dsp:spPr>
        <a:xfrm>
          <a:off x="2315464" y="3143591"/>
          <a:ext cx="8454136" cy="146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IN" sz="2700" kern="1200" dirty="0" smtClean="0">
              <a:latin typeface="Times New Roman" pitchFamily="18" charset="0"/>
              <a:cs typeface="Times New Roman" pitchFamily="18" charset="0"/>
            </a:rPr>
            <a:t>A tree topology connects multiple star networks to other star networks. </a:t>
          </a:r>
          <a:endParaRPr lang="en-US" sz="2700" kern="1200" dirty="0"/>
        </a:p>
      </dsp:txBody>
      <dsp:txXfrm>
        <a:off x="2315464" y="3143591"/>
        <a:ext cx="8454136" cy="1462135"/>
      </dsp:txXfrm>
    </dsp:sp>
    <dsp:sp modelId="{227A1A2E-9CA8-4166-B7B3-F90E5E0AEF56}">
      <dsp:nvSpPr>
        <dsp:cNvPr id="0" name=""/>
        <dsp:cNvSpPr/>
      </dsp:nvSpPr>
      <dsp:spPr>
        <a:xfrm>
          <a:off x="2153920" y="4605727"/>
          <a:ext cx="86156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6FD9D-A1F0-43B5-92C6-6F036B5B0A19}">
      <dsp:nvSpPr>
        <dsp:cNvPr id="0" name=""/>
        <dsp:cNvSpPr/>
      </dsp:nvSpPr>
      <dsp:spPr>
        <a:xfrm>
          <a:off x="0" y="32937"/>
          <a:ext cx="10540649" cy="7605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smtClean="0">
              <a:latin typeface="Times New Roman" pitchFamily="18" charset="0"/>
              <a:cs typeface="Times New Roman" pitchFamily="18" charset="0"/>
            </a:rPr>
            <a:t>Money</a:t>
          </a:r>
          <a:endParaRPr lang="en-US" sz="2000" kern="1200" dirty="0"/>
        </a:p>
      </dsp:txBody>
      <dsp:txXfrm>
        <a:off x="37125" y="70062"/>
        <a:ext cx="10466399" cy="686250"/>
      </dsp:txXfrm>
    </dsp:sp>
    <dsp:sp modelId="{41FC025B-6665-492B-96AE-A56F85265B3C}">
      <dsp:nvSpPr>
        <dsp:cNvPr id="0" name=""/>
        <dsp:cNvSpPr/>
      </dsp:nvSpPr>
      <dsp:spPr>
        <a:xfrm>
          <a:off x="0" y="793437"/>
          <a:ext cx="1054064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66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smtClean="0">
              <a:latin typeface="Times New Roman" pitchFamily="18" charset="0"/>
              <a:cs typeface="Times New Roman" pitchFamily="18" charset="0"/>
            </a:rPr>
            <a:t>Bus network  may be the least expensive way to  install a network</a:t>
          </a:r>
          <a:endParaRPr lang="en-US" sz="1600" kern="1200" dirty="0"/>
        </a:p>
      </dsp:txBody>
      <dsp:txXfrm>
        <a:off x="0" y="793437"/>
        <a:ext cx="10540649" cy="264960"/>
      </dsp:txXfrm>
    </dsp:sp>
    <dsp:sp modelId="{38ACF5D5-C96F-4C67-8CEF-31659F228A09}">
      <dsp:nvSpPr>
        <dsp:cNvPr id="0" name=""/>
        <dsp:cNvSpPr/>
      </dsp:nvSpPr>
      <dsp:spPr>
        <a:xfrm>
          <a:off x="0" y="1058397"/>
          <a:ext cx="10540649" cy="760500"/>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smtClean="0">
              <a:latin typeface="Times New Roman" pitchFamily="18" charset="0"/>
              <a:cs typeface="Times New Roman" pitchFamily="18" charset="0"/>
            </a:rPr>
            <a:t>Length</a:t>
          </a:r>
          <a:endParaRPr lang="en-US" sz="2000" kern="1200" dirty="0"/>
        </a:p>
      </dsp:txBody>
      <dsp:txXfrm>
        <a:off x="37125" y="1095522"/>
        <a:ext cx="10466399" cy="686250"/>
      </dsp:txXfrm>
    </dsp:sp>
    <dsp:sp modelId="{464E5484-E4D0-4367-ACE6-21CA8AE7F44A}">
      <dsp:nvSpPr>
        <dsp:cNvPr id="0" name=""/>
        <dsp:cNvSpPr/>
      </dsp:nvSpPr>
      <dsp:spPr>
        <a:xfrm>
          <a:off x="0" y="1818897"/>
          <a:ext cx="1054064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66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smtClean="0">
              <a:latin typeface="Times New Roman" pitchFamily="18" charset="0"/>
              <a:cs typeface="Times New Roman" pitchFamily="18" charset="0"/>
            </a:rPr>
            <a:t>Linear bus n/w uses  shorter lengths of cable.</a:t>
          </a:r>
          <a:endParaRPr lang="en-US" sz="1600" kern="1200" dirty="0"/>
        </a:p>
      </dsp:txBody>
      <dsp:txXfrm>
        <a:off x="0" y="1818897"/>
        <a:ext cx="10540649" cy="264960"/>
      </dsp:txXfrm>
    </dsp:sp>
    <dsp:sp modelId="{CD02112E-02C1-467A-A2DB-6E9031864B93}">
      <dsp:nvSpPr>
        <dsp:cNvPr id="0" name=""/>
        <dsp:cNvSpPr/>
      </dsp:nvSpPr>
      <dsp:spPr>
        <a:xfrm>
          <a:off x="0" y="2083857"/>
          <a:ext cx="10540649" cy="76050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smtClean="0">
              <a:latin typeface="Times New Roman" pitchFamily="18" charset="0"/>
              <a:cs typeface="Times New Roman" pitchFamily="18" charset="0"/>
            </a:rPr>
            <a:t>Future growth</a:t>
          </a:r>
          <a:endParaRPr lang="en-IN" sz="2000" kern="1200" dirty="0" smtClean="0">
            <a:latin typeface="Times New Roman" pitchFamily="18" charset="0"/>
            <a:cs typeface="Times New Roman" pitchFamily="18" charset="0"/>
          </a:endParaRPr>
        </a:p>
      </dsp:txBody>
      <dsp:txXfrm>
        <a:off x="37125" y="2120982"/>
        <a:ext cx="10466399" cy="686250"/>
      </dsp:txXfrm>
    </dsp:sp>
    <dsp:sp modelId="{F3DD40A5-221A-47A2-B6A8-34D5C0886B44}">
      <dsp:nvSpPr>
        <dsp:cNvPr id="0" name=""/>
        <dsp:cNvSpPr/>
      </dsp:nvSpPr>
      <dsp:spPr>
        <a:xfrm>
          <a:off x="0" y="2844357"/>
          <a:ext cx="1054064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66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smtClean="0">
              <a:latin typeface="Times New Roman" pitchFamily="18" charset="0"/>
              <a:cs typeface="Times New Roman" pitchFamily="18" charset="0"/>
            </a:rPr>
            <a:t> Star topology, expending a n/w is  easily done by adding another devices.</a:t>
          </a:r>
        </a:p>
      </dsp:txBody>
      <dsp:txXfrm>
        <a:off x="0" y="2844357"/>
        <a:ext cx="10540649" cy="264960"/>
      </dsp:txXfrm>
    </dsp:sp>
    <dsp:sp modelId="{D8DC821A-DB80-44C4-99F6-D4667E897724}">
      <dsp:nvSpPr>
        <dsp:cNvPr id="0" name=""/>
        <dsp:cNvSpPr/>
      </dsp:nvSpPr>
      <dsp:spPr>
        <a:xfrm>
          <a:off x="0" y="3109317"/>
          <a:ext cx="10540649" cy="760500"/>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smtClean="0">
              <a:latin typeface="Times New Roman" pitchFamily="18" charset="0"/>
              <a:cs typeface="Times New Roman" pitchFamily="18" charset="0"/>
            </a:rPr>
            <a:t>Cable Type</a:t>
          </a:r>
        </a:p>
      </dsp:txBody>
      <dsp:txXfrm>
        <a:off x="37125" y="3146442"/>
        <a:ext cx="10466399" cy="686250"/>
      </dsp:txXfrm>
    </dsp:sp>
    <dsp:sp modelId="{5DE63E9C-E432-44C9-A9EA-43133BE07C6E}">
      <dsp:nvSpPr>
        <dsp:cNvPr id="0" name=""/>
        <dsp:cNvSpPr/>
      </dsp:nvSpPr>
      <dsp:spPr>
        <a:xfrm>
          <a:off x="0" y="3869817"/>
          <a:ext cx="10540649"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466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smtClean="0">
              <a:latin typeface="Times New Roman" pitchFamily="18" charset="0"/>
              <a:cs typeface="Times New Roman" pitchFamily="18" charset="0"/>
            </a:rPr>
            <a:t>Most common used cable in commercial organization  is twisted pair. Which often used with star topologies.</a:t>
          </a:r>
        </a:p>
      </dsp:txBody>
      <dsp:txXfrm>
        <a:off x="0" y="3869817"/>
        <a:ext cx="10540649" cy="264960"/>
      </dsp:txXfrm>
    </dsp:sp>
    <dsp:sp modelId="{371DDF34-3E24-4B7A-8757-C77D18530FA2}">
      <dsp:nvSpPr>
        <dsp:cNvPr id="0" name=""/>
        <dsp:cNvSpPr/>
      </dsp:nvSpPr>
      <dsp:spPr>
        <a:xfrm>
          <a:off x="0" y="4134777"/>
          <a:ext cx="10540649" cy="76050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smtClean="0">
              <a:latin typeface="Times New Roman" pitchFamily="18" charset="0"/>
              <a:cs typeface="Times New Roman" pitchFamily="18" charset="0"/>
            </a:rPr>
            <a:t>Full mesh topology is theoretically the best since every device is connected to every other device. Next best would be tree topology, which is basically a connection of star. </a:t>
          </a:r>
        </a:p>
      </dsp:txBody>
      <dsp:txXfrm>
        <a:off x="37125" y="4171902"/>
        <a:ext cx="10466399" cy="686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4A4DF-0C23-47D8-A342-718F2ABE341C}">
      <dsp:nvSpPr>
        <dsp:cNvPr id="0" name=""/>
        <dsp:cNvSpPr/>
      </dsp:nvSpPr>
      <dsp:spPr>
        <a:xfrm>
          <a:off x="3517533" y="2231415"/>
          <a:ext cx="2804477" cy="2804477"/>
        </a:xfrm>
        <a:prstGeom prst="gear9">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Performance</a:t>
          </a:r>
          <a:endParaRPr lang="en-US" sz="2100" kern="1200" dirty="0"/>
        </a:p>
      </dsp:txBody>
      <dsp:txXfrm>
        <a:off x="4081358" y="2888350"/>
        <a:ext cx="1676827" cy="1441559"/>
      </dsp:txXfrm>
    </dsp:sp>
    <dsp:sp modelId="{ED16E6F2-ED8B-437F-9925-D699C6B6C6DF}">
      <dsp:nvSpPr>
        <dsp:cNvPr id="0" name=""/>
        <dsp:cNvSpPr/>
      </dsp:nvSpPr>
      <dsp:spPr>
        <a:xfrm>
          <a:off x="1940020" y="1631696"/>
          <a:ext cx="2039620" cy="2039620"/>
        </a:xfrm>
        <a:prstGeom prst="gear6">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Security</a:t>
          </a:r>
          <a:endParaRPr lang="en-US" sz="2100" kern="1200" dirty="0"/>
        </a:p>
      </dsp:txBody>
      <dsp:txXfrm>
        <a:off x="2453500" y="2148280"/>
        <a:ext cx="1012660" cy="1006452"/>
      </dsp:txXfrm>
    </dsp:sp>
    <dsp:sp modelId="{50002B06-6BB1-4AE5-AD1A-17EF23383F3E}">
      <dsp:nvSpPr>
        <dsp:cNvPr id="0" name=""/>
        <dsp:cNvSpPr/>
      </dsp:nvSpPr>
      <dsp:spPr>
        <a:xfrm rot="20700000">
          <a:off x="3082415" y="224566"/>
          <a:ext cx="1998411" cy="1998411"/>
        </a:xfrm>
        <a:prstGeom prst="gear6">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Reliability</a:t>
          </a:r>
          <a:endParaRPr lang="en-US" sz="2100" kern="1200" dirty="0"/>
        </a:p>
      </dsp:txBody>
      <dsp:txXfrm rot="-20700000">
        <a:off x="3520726" y="662876"/>
        <a:ext cx="1121791" cy="1121791"/>
      </dsp:txXfrm>
    </dsp:sp>
    <dsp:sp modelId="{4FA45086-1679-4D90-BF93-F5DBB2E51E69}">
      <dsp:nvSpPr>
        <dsp:cNvPr id="0" name=""/>
        <dsp:cNvSpPr/>
      </dsp:nvSpPr>
      <dsp:spPr>
        <a:xfrm>
          <a:off x="3366130" y="1865636"/>
          <a:ext cx="3589731" cy="3589731"/>
        </a:xfrm>
        <a:prstGeom prst="circularArrow">
          <a:avLst>
            <a:gd name="adj1" fmla="val 4688"/>
            <a:gd name="adj2" fmla="val 299029"/>
            <a:gd name="adj3" fmla="val 2534230"/>
            <a:gd name="adj4" fmla="val 15822897"/>
            <a:gd name="adj5" fmla="val 5469"/>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F2A7F3-C56C-4137-949F-AF02624C58DC}">
      <dsp:nvSpPr>
        <dsp:cNvPr id="0" name=""/>
        <dsp:cNvSpPr/>
      </dsp:nvSpPr>
      <dsp:spPr>
        <a:xfrm>
          <a:off x="1578807" y="1176522"/>
          <a:ext cx="2608164" cy="2608164"/>
        </a:xfrm>
        <a:prstGeom prst="leftCircularArrow">
          <a:avLst>
            <a:gd name="adj1" fmla="val 6452"/>
            <a:gd name="adj2" fmla="val 429999"/>
            <a:gd name="adj3" fmla="val 10489124"/>
            <a:gd name="adj4" fmla="val 14837806"/>
            <a:gd name="adj5" fmla="val 7527"/>
          </a:avLst>
        </a:prstGeom>
        <a:solidFill>
          <a:schemeClr val="accent3">
            <a:hueOff val="1355300"/>
            <a:satOff val="50000"/>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746E11-8C0F-420F-ADAE-3644AAE55D39}">
      <dsp:nvSpPr>
        <dsp:cNvPr id="0" name=""/>
        <dsp:cNvSpPr/>
      </dsp:nvSpPr>
      <dsp:spPr>
        <a:xfrm>
          <a:off x="2620162" y="-217043"/>
          <a:ext cx="2812126" cy="2812126"/>
        </a:xfrm>
        <a:prstGeom prst="circularArrow">
          <a:avLst>
            <a:gd name="adj1" fmla="val 5984"/>
            <a:gd name="adj2" fmla="val 394124"/>
            <a:gd name="adj3" fmla="val 13313824"/>
            <a:gd name="adj4" fmla="val 10508221"/>
            <a:gd name="adj5" fmla="val 6981"/>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2AC24-CE5B-4854-825E-49521A8D3E3F}">
      <dsp:nvSpPr>
        <dsp:cNvPr id="0" name=""/>
        <dsp:cNvSpPr/>
      </dsp:nvSpPr>
      <dsp:spPr>
        <a:xfrm>
          <a:off x="5009035" y="1196883"/>
          <a:ext cx="1920041" cy="3653004"/>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182880" bIns="40640" numCol="1" spcCol="1270" anchor="ctr" anchorCtr="0">
          <a:noAutofit/>
        </a:bodyPr>
        <a:lstStyle/>
        <a:p>
          <a:pPr lvl="0" algn="r" defTabSz="1422400">
            <a:lnSpc>
              <a:spcPct val="90000"/>
            </a:lnSpc>
            <a:spcBef>
              <a:spcPct val="0"/>
            </a:spcBef>
            <a:spcAft>
              <a:spcPct val="35000"/>
            </a:spcAft>
          </a:pPr>
          <a:r>
            <a:rPr lang="en-US" sz="3200" kern="1200" dirty="0" smtClean="0"/>
            <a:t>Full Duplex</a:t>
          </a:r>
          <a:endParaRPr lang="en-US" sz="3200" kern="1200" dirty="0"/>
        </a:p>
      </dsp:txBody>
      <dsp:txXfrm rot="16200000">
        <a:off x="4988209" y="2591130"/>
        <a:ext cx="3287703" cy="499210"/>
      </dsp:txXfrm>
    </dsp:sp>
    <dsp:sp modelId="{59CC635D-81FC-4BEA-8984-60D7C1EB1009}">
      <dsp:nvSpPr>
        <dsp:cNvPr id="0" name=""/>
        <dsp:cNvSpPr/>
      </dsp:nvSpPr>
      <dsp:spPr>
        <a:xfrm>
          <a:off x="2917316" y="580661"/>
          <a:ext cx="1920041" cy="4267278"/>
        </a:xfrm>
        <a:prstGeom prst="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182880" bIns="40640" numCol="1" spcCol="1270" anchor="ctr" anchorCtr="0">
          <a:noAutofit/>
        </a:bodyPr>
        <a:lstStyle/>
        <a:p>
          <a:pPr lvl="0" algn="r" defTabSz="1422400">
            <a:lnSpc>
              <a:spcPct val="90000"/>
            </a:lnSpc>
            <a:spcBef>
              <a:spcPct val="0"/>
            </a:spcBef>
            <a:spcAft>
              <a:spcPct val="35000"/>
            </a:spcAft>
          </a:pPr>
          <a:r>
            <a:rPr lang="en-US" sz="3200" kern="1200" dirty="0" smtClean="0"/>
            <a:t>Half Duplex</a:t>
          </a:r>
          <a:endParaRPr lang="en-US" sz="3200" kern="1200" dirty="0"/>
        </a:p>
      </dsp:txBody>
      <dsp:txXfrm rot="16200000">
        <a:off x="2620067" y="2251331"/>
        <a:ext cx="3840550" cy="499210"/>
      </dsp:txXfrm>
    </dsp:sp>
    <dsp:sp modelId="{C3C2A71A-7916-46A1-80E1-1BC4FAFD67D6}">
      <dsp:nvSpPr>
        <dsp:cNvPr id="0" name=""/>
        <dsp:cNvSpPr/>
      </dsp:nvSpPr>
      <dsp:spPr>
        <a:xfrm>
          <a:off x="819416" y="0"/>
          <a:ext cx="1920041" cy="48479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182880" bIns="40640" numCol="1" spcCol="1270" anchor="ctr" anchorCtr="0">
          <a:noAutofit/>
        </a:bodyPr>
        <a:lstStyle/>
        <a:p>
          <a:pPr lvl="0" algn="r" defTabSz="1422400">
            <a:lnSpc>
              <a:spcPct val="90000"/>
            </a:lnSpc>
            <a:spcBef>
              <a:spcPct val="0"/>
            </a:spcBef>
            <a:spcAft>
              <a:spcPct val="35000"/>
            </a:spcAft>
          </a:pPr>
          <a:r>
            <a:rPr lang="en-US" sz="3200" kern="1200" dirty="0" smtClean="0"/>
            <a:t>Simplex </a:t>
          </a:r>
          <a:endParaRPr lang="en-US" sz="3200" kern="1200" dirty="0"/>
        </a:p>
      </dsp:txBody>
      <dsp:txXfrm rot="16200000">
        <a:off x="260869" y="1931967"/>
        <a:ext cx="4363145" cy="499210"/>
      </dsp:txXfrm>
    </dsp:sp>
    <dsp:sp modelId="{FF99A874-0A25-4A1F-A078-082CF2DF0C0B}">
      <dsp:nvSpPr>
        <dsp:cNvPr id="0" name=""/>
        <dsp:cNvSpPr/>
      </dsp:nvSpPr>
      <dsp:spPr>
        <a:xfrm>
          <a:off x="819416" y="0"/>
          <a:ext cx="1363229" cy="48713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Data transferred in one direction</a:t>
          </a:r>
          <a:endParaRPr lang="en-US" sz="2000" kern="1200" dirty="0"/>
        </a:p>
        <a:p>
          <a:pPr lvl="0" algn="l" defTabSz="889000">
            <a:lnSpc>
              <a:spcPct val="90000"/>
            </a:lnSpc>
            <a:spcBef>
              <a:spcPct val="0"/>
            </a:spcBef>
            <a:spcAft>
              <a:spcPct val="35000"/>
            </a:spcAft>
          </a:pPr>
          <a:r>
            <a:rPr lang="en-US" sz="2000" kern="1200" dirty="0" err="1" smtClean="0"/>
            <a:t>Eg</a:t>
          </a:r>
          <a:r>
            <a:rPr lang="en-US" sz="2000" kern="1200" dirty="0" smtClean="0"/>
            <a:t>-Keyboard</a:t>
          </a:r>
          <a:endParaRPr lang="en-US" sz="2000" kern="1200" dirty="0"/>
        </a:p>
      </dsp:txBody>
      <dsp:txXfrm>
        <a:off x="819416" y="0"/>
        <a:ext cx="1363229" cy="4871322"/>
      </dsp:txXfrm>
    </dsp:sp>
    <dsp:sp modelId="{733269E0-0A65-4A3F-AF9D-9637128875EF}">
      <dsp:nvSpPr>
        <dsp:cNvPr id="0" name=""/>
        <dsp:cNvSpPr/>
      </dsp:nvSpPr>
      <dsp:spPr>
        <a:xfrm>
          <a:off x="2917316" y="580661"/>
          <a:ext cx="1363229" cy="42906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Data transferred in both direction but one at a time</a:t>
          </a:r>
          <a:endParaRPr lang="en-US" sz="2000" kern="1200" dirty="0"/>
        </a:p>
        <a:p>
          <a:pPr lvl="0" algn="l" defTabSz="889000">
            <a:lnSpc>
              <a:spcPct val="90000"/>
            </a:lnSpc>
            <a:spcBef>
              <a:spcPct val="0"/>
            </a:spcBef>
            <a:spcAft>
              <a:spcPct val="35000"/>
            </a:spcAft>
          </a:pPr>
          <a:r>
            <a:rPr lang="en-US" sz="2000" kern="1200" dirty="0" err="1" smtClean="0"/>
            <a:t>Eg</a:t>
          </a:r>
          <a:r>
            <a:rPr lang="en-US" sz="2000" kern="1200" dirty="0" smtClean="0"/>
            <a:t>- Walkie-Talkie</a:t>
          </a:r>
          <a:endParaRPr lang="en-US" sz="2000" kern="1200" dirty="0"/>
        </a:p>
      </dsp:txBody>
      <dsp:txXfrm>
        <a:off x="2917316" y="580661"/>
        <a:ext cx="1363229" cy="4290660"/>
      </dsp:txXfrm>
    </dsp:sp>
    <dsp:sp modelId="{F8E4B758-F4AB-4B19-801C-8AA38B0A0D97}">
      <dsp:nvSpPr>
        <dsp:cNvPr id="0" name=""/>
        <dsp:cNvSpPr/>
      </dsp:nvSpPr>
      <dsp:spPr>
        <a:xfrm>
          <a:off x="5009035" y="1196883"/>
          <a:ext cx="1363229" cy="3674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Data can be Transferred in both direction</a:t>
          </a:r>
          <a:endParaRPr lang="en-US" sz="2000" kern="1200" dirty="0"/>
        </a:p>
        <a:p>
          <a:pPr lvl="0" algn="l" defTabSz="889000">
            <a:lnSpc>
              <a:spcPct val="90000"/>
            </a:lnSpc>
            <a:spcBef>
              <a:spcPct val="0"/>
            </a:spcBef>
            <a:spcAft>
              <a:spcPct val="35000"/>
            </a:spcAft>
          </a:pPr>
          <a:r>
            <a:rPr lang="en-US" sz="2000" kern="1200" dirty="0" err="1" smtClean="0"/>
            <a:t>Eg</a:t>
          </a:r>
          <a:r>
            <a:rPr lang="en-US" sz="2000" kern="1200" dirty="0" smtClean="0"/>
            <a:t>- Cell Phone</a:t>
          </a:r>
          <a:endParaRPr lang="en-US" sz="2000" kern="1200" dirty="0"/>
        </a:p>
      </dsp:txBody>
      <dsp:txXfrm>
        <a:off x="5009035" y="1196883"/>
        <a:ext cx="1363229" cy="36744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723BE-8DF9-44B2-A72D-D4403E8ED11F}">
      <dsp:nvSpPr>
        <dsp:cNvPr id="0" name=""/>
        <dsp:cNvSpPr/>
      </dsp:nvSpPr>
      <dsp:spPr>
        <a:xfrm>
          <a:off x="0" y="0"/>
          <a:ext cx="4281555" cy="2668031"/>
        </a:xfrm>
        <a:prstGeom prst="rect">
          <a:avLst/>
        </a:prstGeom>
        <a:blipFill rotWithShape="1">
          <a:blip xmlns:r="http://schemas.openxmlformats.org/officeDocument/2006/relationships" r:embed="rId1">
            <a:extLst>
              <a:ext uri="{BEBA8EAE-BF5A-486C-A8C5-ECC9F3942E4B}">
                <a14:imgProps xmlns:a14="http://schemas.microsoft.com/office/drawing/2010/main">
                  <a14:imgLayer r:embed="rId2">
                    <a14:imgEffect>
                      <a14:colorTemperature colorTemp="11200"/>
                    </a14:imgEffect>
                  </a14:imgLayer>
                </a14:imgProps>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2B5293-6D00-435C-817C-37D265695842}">
      <dsp:nvSpPr>
        <dsp:cNvPr id="0" name=""/>
        <dsp:cNvSpPr/>
      </dsp:nvSpPr>
      <dsp:spPr>
        <a:xfrm>
          <a:off x="4381293" y="2166895"/>
          <a:ext cx="3508966" cy="186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0" kern="1200" dirty="0" smtClean="0">
              <a:latin typeface="Times New Roman" pitchFamily="18" charset="0"/>
              <a:cs typeface="Times New Roman" pitchFamily="18" charset="0"/>
            </a:rPr>
            <a:t>Topology refers to the layout of connected devices on a network. It</a:t>
          </a:r>
          <a:r>
            <a:rPr lang="en-US" altLang="en-US" sz="1600" b="0" kern="1200" dirty="0" smtClean="0">
              <a:latin typeface="Times New Roman" pitchFamily="18" charset="0"/>
              <a:cs typeface="Times New Roman" pitchFamily="18" charset="0"/>
            </a:rPr>
            <a:t> describes the layout of the wire and devices as well as the paths used by data transmissions. </a:t>
          </a:r>
        </a:p>
      </dsp:txBody>
      <dsp:txXfrm>
        <a:off x="4381293" y="2166895"/>
        <a:ext cx="3508966" cy="1865640"/>
      </dsp:txXfrm>
    </dsp:sp>
    <dsp:sp modelId="{957E199A-A10B-4D0D-919E-9ECB7DEF8FC4}">
      <dsp:nvSpPr>
        <dsp:cNvPr id="0" name=""/>
        <dsp:cNvSpPr/>
      </dsp:nvSpPr>
      <dsp:spPr>
        <a:xfrm>
          <a:off x="4014727" y="2101602"/>
          <a:ext cx="725379" cy="725567"/>
        </a:xfrm>
        <a:prstGeom prst="halfFrame">
          <a:avLst>
            <a:gd name="adj1" fmla="val 25770"/>
            <a:gd name="adj2" fmla="val 25770"/>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6FA7C8-10F4-446D-9D3F-0DEBE1191591}">
      <dsp:nvSpPr>
        <dsp:cNvPr id="0" name=""/>
        <dsp:cNvSpPr/>
      </dsp:nvSpPr>
      <dsp:spPr>
        <a:xfrm rot="5400000">
          <a:off x="7390414" y="1857397"/>
          <a:ext cx="725567" cy="725379"/>
        </a:xfrm>
        <a:prstGeom prst="halfFrame">
          <a:avLst>
            <a:gd name="adj1" fmla="val 25770"/>
            <a:gd name="adj2" fmla="val 25770"/>
          </a:avLst>
        </a:prstGeom>
        <a:solidFill>
          <a:schemeClr val="accent2">
            <a:shade val="50000"/>
            <a:hueOff val="-295587"/>
            <a:satOff val="3892"/>
            <a:lumOff val="233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A0088-7324-4DDE-A501-10CBDB056DE7}">
      <dsp:nvSpPr>
        <dsp:cNvPr id="0" name=""/>
        <dsp:cNvSpPr/>
      </dsp:nvSpPr>
      <dsp:spPr>
        <a:xfrm rot="16200000">
          <a:off x="4081484" y="3483672"/>
          <a:ext cx="725567" cy="725379"/>
        </a:xfrm>
        <a:prstGeom prst="halfFrame">
          <a:avLst>
            <a:gd name="adj1" fmla="val 25770"/>
            <a:gd name="adj2" fmla="val 25770"/>
          </a:avLst>
        </a:prstGeom>
        <a:solidFill>
          <a:schemeClr val="accent2">
            <a:shade val="50000"/>
            <a:hueOff val="-591174"/>
            <a:satOff val="7783"/>
            <a:lumOff val="46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174F4D-8A2E-46AA-9030-4834DA09D6F3}">
      <dsp:nvSpPr>
        <dsp:cNvPr id="0" name=""/>
        <dsp:cNvSpPr/>
      </dsp:nvSpPr>
      <dsp:spPr>
        <a:xfrm rot="10800000">
          <a:off x="7303847" y="3497763"/>
          <a:ext cx="725379" cy="725567"/>
        </a:xfrm>
        <a:prstGeom prst="halfFrame">
          <a:avLst>
            <a:gd name="adj1" fmla="val 25770"/>
            <a:gd name="adj2" fmla="val 25770"/>
          </a:avLst>
        </a:prstGeom>
        <a:solidFill>
          <a:schemeClr val="accent2">
            <a:shade val="50000"/>
            <a:hueOff val="-295587"/>
            <a:satOff val="3892"/>
            <a:lumOff val="233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A9A18-C0E7-431E-9CD3-26E2A7030854}">
      <dsp:nvSpPr>
        <dsp:cNvPr id="0" name=""/>
        <dsp:cNvSpPr/>
      </dsp:nvSpPr>
      <dsp:spPr>
        <a:xfrm>
          <a:off x="0" y="0"/>
          <a:ext cx="5469775" cy="4708886"/>
        </a:xfrm>
        <a:prstGeom prst="roundRect">
          <a:avLst>
            <a:gd name="adj" fmla="val 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212598" rIns="275590" bIns="0" numCol="1" spcCol="1270" anchor="t" anchorCtr="0">
          <a:noAutofit/>
        </a:bodyPr>
        <a:lstStyle/>
        <a:p>
          <a:pPr lvl="0" algn="r" defTabSz="2755900">
            <a:lnSpc>
              <a:spcPct val="90000"/>
            </a:lnSpc>
            <a:spcBef>
              <a:spcPct val="0"/>
            </a:spcBef>
            <a:spcAft>
              <a:spcPct val="35000"/>
            </a:spcAft>
          </a:pPr>
          <a:r>
            <a:rPr lang="en-US" sz="6200" kern="1200" smtClean="0"/>
            <a:t>Types</a:t>
          </a:r>
          <a:endParaRPr lang="en-US" sz="6200" kern="1200" dirty="0"/>
        </a:p>
      </dsp:txBody>
      <dsp:txXfrm rot="16200000">
        <a:off x="-1383665" y="1383665"/>
        <a:ext cx="3861286" cy="1093955"/>
      </dsp:txXfrm>
    </dsp:sp>
    <dsp:sp modelId="{087ACA05-03D7-4D47-8082-B8BB55840C5E}">
      <dsp:nvSpPr>
        <dsp:cNvPr id="0" name=""/>
        <dsp:cNvSpPr/>
      </dsp:nvSpPr>
      <dsp:spPr>
        <a:xfrm>
          <a:off x="1093955" y="0"/>
          <a:ext cx="4074982" cy="4708886"/>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40589" rIns="0" bIns="0" numCol="1" spcCol="1270" anchor="t" anchorCtr="0">
          <a:noAutofit/>
        </a:bodyPr>
        <a:lstStyle/>
        <a:p>
          <a:pPr lvl="0" algn="l" defTabSz="1822450">
            <a:lnSpc>
              <a:spcPct val="90000"/>
            </a:lnSpc>
            <a:spcBef>
              <a:spcPct val="0"/>
            </a:spcBef>
            <a:spcAft>
              <a:spcPct val="35000"/>
            </a:spcAft>
          </a:pPr>
          <a:r>
            <a:rPr lang="en-US" sz="4100" kern="1200" dirty="0" smtClean="0"/>
            <a:t>MESH</a:t>
          </a:r>
          <a:endParaRPr lang="en-US" sz="4100" kern="1200" dirty="0"/>
        </a:p>
        <a:p>
          <a:pPr lvl="0" algn="l" defTabSz="1822450">
            <a:lnSpc>
              <a:spcPct val="90000"/>
            </a:lnSpc>
            <a:spcBef>
              <a:spcPct val="0"/>
            </a:spcBef>
            <a:spcAft>
              <a:spcPct val="35000"/>
            </a:spcAft>
          </a:pPr>
          <a:r>
            <a:rPr lang="en-US" sz="4100" kern="1200" dirty="0" smtClean="0"/>
            <a:t>BUS</a:t>
          </a:r>
          <a:endParaRPr lang="en-US" sz="4100" kern="1200" dirty="0"/>
        </a:p>
        <a:p>
          <a:pPr lvl="0" algn="l" defTabSz="1822450">
            <a:lnSpc>
              <a:spcPct val="90000"/>
            </a:lnSpc>
            <a:spcBef>
              <a:spcPct val="0"/>
            </a:spcBef>
            <a:spcAft>
              <a:spcPct val="35000"/>
            </a:spcAft>
          </a:pPr>
          <a:r>
            <a:rPr lang="en-US" sz="4100" kern="1200" dirty="0" smtClean="0"/>
            <a:t>STAR</a:t>
          </a:r>
          <a:endParaRPr lang="en-US" sz="4100" kern="1200" dirty="0"/>
        </a:p>
        <a:p>
          <a:pPr lvl="0" algn="l" defTabSz="1822450">
            <a:lnSpc>
              <a:spcPct val="90000"/>
            </a:lnSpc>
            <a:spcBef>
              <a:spcPct val="0"/>
            </a:spcBef>
            <a:spcAft>
              <a:spcPct val="35000"/>
            </a:spcAft>
          </a:pPr>
          <a:r>
            <a:rPr lang="en-US" sz="4100" kern="1200" dirty="0" smtClean="0"/>
            <a:t>RING</a:t>
          </a:r>
          <a:endParaRPr lang="en-US" sz="4100" kern="1200" dirty="0"/>
        </a:p>
        <a:p>
          <a:pPr lvl="0" algn="l" defTabSz="1822450">
            <a:lnSpc>
              <a:spcPct val="90000"/>
            </a:lnSpc>
            <a:spcBef>
              <a:spcPct val="0"/>
            </a:spcBef>
            <a:spcAft>
              <a:spcPct val="35000"/>
            </a:spcAft>
          </a:pPr>
          <a:r>
            <a:rPr lang="en-US" sz="4100" kern="1200" dirty="0" smtClean="0"/>
            <a:t>TREE</a:t>
          </a:r>
          <a:endParaRPr lang="en-US" sz="4100" kern="1200" dirty="0"/>
        </a:p>
        <a:p>
          <a:pPr lvl="0" algn="l" defTabSz="1822450">
            <a:lnSpc>
              <a:spcPct val="90000"/>
            </a:lnSpc>
            <a:spcBef>
              <a:spcPct val="0"/>
            </a:spcBef>
            <a:spcAft>
              <a:spcPct val="35000"/>
            </a:spcAft>
          </a:pPr>
          <a:r>
            <a:rPr lang="en-US" sz="4100" kern="1200" dirty="0" smtClean="0"/>
            <a:t>HYBRID</a:t>
          </a:r>
          <a:endParaRPr lang="en-US" sz="4100" kern="1200" dirty="0"/>
        </a:p>
      </dsp:txBody>
      <dsp:txXfrm>
        <a:off x="1093955" y="0"/>
        <a:ext cx="4074982" cy="4708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256E1-6924-46E5-97BD-085927BF73E1}">
      <dsp:nvSpPr>
        <dsp:cNvPr id="0" name=""/>
        <dsp:cNvSpPr/>
      </dsp:nvSpPr>
      <dsp:spPr>
        <a:xfrm>
          <a:off x="0" y="0"/>
          <a:ext cx="10985864" cy="0"/>
        </a:xfrm>
        <a:prstGeom prst="line">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EDE09-EC0D-4634-ABD5-FA62C1682583}">
      <dsp:nvSpPr>
        <dsp:cNvPr id="0" name=""/>
        <dsp:cNvSpPr/>
      </dsp:nvSpPr>
      <dsp:spPr>
        <a:xfrm>
          <a:off x="0" y="0"/>
          <a:ext cx="3379571" cy="4505477"/>
        </a:xfrm>
        <a:prstGeom prst="rect">
          <a:avLst/>
        </a:prstGeom>
        <a:blipFill rotWithShape="0">
          <a:blip xmlns:r="http://schemas.openxmlformats.org/officeDocument/2006/relationships" r:embed="rId1"/>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3379571" cy="4505477"/>
      </dsp:txXfrm>
    </dsp:sp>
    <dsp:sp modelId="{34A3D66E-08D1-4F83-9791-E15479268B23}">
      <dsp:nvSpPr>
        <dsp:cNvPr id="0" name=""/>
        <dsp:cNvSpPr/>
      </dsp:nvSpPr>
      <dsp:spPr>
        <a:xfrm>
          <a:off x="3521990" y="52963"/>
          <a:ext cx="7453275" cy="105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IN" sz="3000" kern="1200" dirty="0" smtClean="0">
              <a:latin typeface="Times New Roman" pitchFamily="18" charset="0"/>
              <a:cs typeface="Times New Roman" pitchFamily="18" charset="0"/>
            </a:rPr>
            <a:t>Every device has a point to point link to every other device</a:t>
          </a:r>
          <a:endParaRPr lang="en-US" sz="3000" kern="1200" dirty="0"/>
        </a:p>
      </dsp:txBody>
      <dsp:txXfrm>
        <a:off x="3521990" y="52963"/>
        <a:ext cx="7453275" cy="1059271"/>
      </dsp:txXfrm>
    </dsp:sp>
    <dsp:sp modelId="{309DD889-565C-4CCC-A198-72041A6687B3}">
      <dsp:nvSpPr>
        <dsp:cNvPr id="0" name=""/>
        <dsp:cNvSpPr/>
      </dsp:nvSpPr>
      <dsp:spPr>
        <a:xfrm>
          <a:off x="3379571" y="1112234"/>
          <a:ext cx="7595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0DE0D4-CE88-4C15-9946-39506A4262B0}">
      <dsp:nvSpPr>
        <dsp:cNvPr id="0" name=""/>
        <dsp:cNvSpPr/>
      </dsp:nvSpPr>
      <dsp:spPr>
        <a:xfrm>
          <a:off x="3521990" y="1165198"/>
          <a:ext cx="7453275" cy="105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IN" sz="3000" kern="1200" dirty="0" smtClean="0">
              <a:latin typeface="Times New Roman" pitchFamily="18" charset="0"/>
              <a:cs typeface="Times New Roman" pitchFamily="18" charset="0"/>
            </a:rPr>
            <a:t>Node 1 must be connected with n-1 nodes. </a:t>
          </a:r>
          <a:endParaRPr lang="en-US" sz="3000" kern="1200" dirty="0"/>
        </a:p>
      </dsp:txBody>
      <dsp:txXfrm>
        <a:off x="3521990" y="1165198"/>
        <a:ext cx="7453275" cy="1059271"/>
      </dsp:txXfrm>
    </dsp:sp>
    <dsp:sp modelId="{E4D6DA5C-C13F-430C-8448-17F2E9353C34}">
      <dsp:nvSpPr>
        <dsp:cNvPr id="0" name=""/>
        <dsp:cNvSpPr/>
      </dsp:nvSpPr>
      <dsp:spPr>
        <a:xfrm>
          <a:off x="3379571" y="2224469"/>
          <a:ext cx="7595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F94602-3538-4905-A806-62B603808F2B}">
      <dsp:nvSpPr>
        <dsp:cNvPr id="0" name=""/>
        <dsp:cNvSpPr/>
      </dsp:nvSpPr>
      <dsp:spPr>
        <a:xfrm>
          <a:off x="3521990" y="2277432"/>
          <a:ext cx="7453275" cy="105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IN" sz="3000" kern="1200" dirty="0" smtClean="0">
              <a:latin typeface="Times New Roman" pitchFamily="18" charset="0"/>
              <a:cs typeface="Times New Roman" pitchFamily="18" charset="0"/>
            </a:rPr>
            <a:t>A fully connected mesh can have n(n-1)/2 physical channels to link n devices</a:t>
          </a:r>
          <a:endParaRPr lang="en-US" sz="3000" kern="1200" dirty="0"/>
        </a:p>
      </dsp:txBody>
      <dsp:txXfrm>
        <a:off x="3521990" y="2277432"/>
        <a:ext cx="7453275" cy="1059271"/>
      </dsp:txXfrm>
    </dsp:sp>
    <dsp:sp modelId="{D3F4FF98-98AB-4FBC-9CE4-8FC71DF017F3}">
      <dsp:nvSpPr>
        <dsp:cNvPr id="0" name=""/>
        <dsp:cNvSpPr/>
      </dsp:nvSpPr>
      <dsp:spPr>
        <a:xfrm>
          <a:off x="3379571" y="3336703"/>
          <a:ext cx="7595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6EE52-FEBD-4A2E-A004-BF2D7DBEFEEE}">
      <dsp:nvSpPr>
        <dsp:cNvPr id="0" name=""/>
        <dsp:cNvSpPr/>
      </dsp:nvSpPr>
      <dsp:spPr>
        <a:xfrm>
          <a:off x="3521990" y="3389667"/>
          <a:ext cx="7453275" cy="105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IN" sz="3000" kern="1200" smtClean="0">
              <a:latin typeface="Times New Roman" pitchFamily="18" charset="0"/>
              <a:cs typeface="Times New Roman" pitchFamily="18" charset="0"/>
            </a:rPr>
            <a:t>It must have n-1 I/O ports.</a:t>
          </a:r>
          <a:endParaRPr lang="en-US" sz="3000" kern="1200" dirty="0"/>
        </a:p>
      </dsp:txBody>
      <dsp:txXfrm>
        <a:off x="3521990" y="3389667"/>
        <a:ext cx="7453275" cy="1059271"/>
      </dsp:txXfrm>
    </dsp:sp>
    <dsp:sp modelId="{E8C28661-F1E7-4F93-8B23-18DCE9D8036A}">
      <dsp:nvSpPr>
        <dsp:cNvPr id="0" name=""/>
        <dsp:cNvSpPr/>
      </dsp:nvSpPr>
      <dsp:spPr>
        <a:xfrm>
          <a:off x="3379571" y="4448938"/>
          <a:ext cx="7595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C2F1D-6AC9-4377-8289-AAC1F0132D41}">
      <dsp:nvSpPr>
        <dsp:cNvPr id="0" name=""/>
        <dsp:cNvSpPr/>
      </dsp:nvSpPr>
      <dsp:spPr>
        <a:xfrm>
          <a:off x="1993491" y="817868"/>
          <a:ext cx="7542675" cy="3898008"/>
        </a:xfrm>
        <a:prstGeom prst="rect">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951E66-C175-44CD-A7C1-1ADA1C3872F9}">
      <dsp:nvSpPr>
        <dsp:cNvPr id="0" name=""/>
        <dsp:cNvSpPr/>
      </dsp:nvSpPr>
      <dsp:spPr>
        <a:xfrm>
          <a:off x="2218905" y="1174905"/>
          <a:ext cx="3502575" cy="3334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800100">
            <a:lnSpc>
              <a:spcPct val="90000"/>
            </a:lnSpc>
            <a:spcBef>
              <a:spcPct val="0"/>
            </a:spcBef>
            <a:spcAft>
              <a:spcPct val="35000"/>
            </a:spcAft>
          </a:pPr>
          <a:r>
            <a:rPr lang="en-IN" sz="1800" kern="1200" dirty="0" smtClean="0">
              <a:solidFill>
                <a:schemeClr val="tx1"/>
              </a:solidFill>
              <a:latin typeface="Times New Roman" pitchFamily="18" charset="0"/>
              <a:cs typeface="Times New Roman" pitchFamily="18" charset="0"/>
            </a:rPr>
            <a:t>They use dedicated links so each link can only carry its own data load. So traffic problem can be avoided.</a:t>
          </a:r>
        </a:p>
        <a:p>
          <a:pPr lvl="0" algn="l" defTabSz="800100">
            <a:lnSpc>
              <a:spcPct val="90000"/>
            </a:lnSpc>
            <a:spcBef>
              <a:spcPct val="0"/>
            </a:spcBef>
            <a:spcAft>
              <a:spcPct val="35000"/>
            </a:spcAft>
          </a:pPr>
          <a:endParaRPr lang="en-IN" sz="1800" kern="1200" dirty="0" smtClean="0">
            <a:solidFill>
              <a:schemeClr val="tx1"/>
            </a:solidFill>
            <a:latin typeface="Times New Roman" pitchFamily="18" charset="0"/>
            <a:cs typeface="Times New Roman" pitchFamily="18" charset="0"/>
          </a:endParaRPr>
        </a:p>
        <a:p>
          <a:pPr lvl="0" algn="l" defTabSz="800100">
            <a:lnSpc>
              <a:spcPct val="90000"/>
            </a:lnSpc>
            <a:spcBef>
              <a:spcPct val="0"/>
            </a:spcBef>
            <a:spcAft>
              <a:spcPct val="35000"/>
            </a:spcAft>
          </a:pPr>
          <a:r>
            <a:rPr lang="en-IN" sz="1800" kern="1200" dirty="0" smtClean="0">
              <a:solidFill>
                <a:schemeClr val="tx1"/>
              </a:solidFill>
              <a:latin typeface="Times New Roman" pitchFamily="18" charset="0"/>
              <a:cs typeface="Times New Roman" pitchFamily="18" charset="0"/>
            </a:rPr>
            <a:t>It is robust. If any one link get damaged it cannot affect others.</a:t>
          </a:r>
        </a:p>
        <a:p>
          <a:pPr lvl="0" algn="l" defTabSz="800100">
            <a:lnSpc>
              <a:spcPct val="90000"/>
            </a:lnSpc>
            <a:spcBef>
              <a:spcPct val="0"/>
            </a:spcBef>
            <a:spcAft>
              <a:spcPct val="35000"/>
            </a:spcAft>
          </a:pPr>
          <a:endParaRPr lang="en-IN" sz="1800" kern="1200" dirty="0" smtClean="0">
            <a:solidFill>
              <a:schemeClr val="tx1"/>
            </a:solidFill>
            <a:latin typeface="Times New Roman" pitchFamily="18" charset="0"/>
            <a:cs typeface="Times New Roman" pitchFamily="18" charset="0"/>
          </a:endParaRPr>
        </a:p>
        <a:p>
          <a:pPr lvl="0" algn="l" defTabSz="800100">
            <a:lnSpc>
              <a:spcPct val="90000"/>
            </a:lnSpc>
            <a:spcBef>
              <a:spcPct val="0"/>
            </a:spcBef>
            <a:spcAft>
              <a:spcPct val="35000"/>
            </a:spcAft>
          </a:pPr>
          <a:r>
            <a:rPr lang="en-IN" sz="1800" kern="1200" dirty="0" smtClean="0">
              <a:solidFill>
                <a:schemeClr val="tx1"/>
              </a:solidFill>
              <a:latin typeface="Times New Roman" pitchFamily="18" charset="0"/>
              <a:cs typeface="Times New Roman" pitchFamily="18" charset="0"/>
            </a:rPr>
            <a:t>It gives privacy and security.</a:t>
          </a:r>
        </a:p>
        <a:p>
          <a:pPr lvl="0" algn="l" defTabSz="800100">
            <a:lnSpc>
              <a:spcPct val="90000"/>
            </a:lnSpc>
            <a:spcBef>
              <a:spcPct val="0"/>
            </a:spcBef>
            <a:spcAft>
              <a:spcPct val="35000"/>
            </a:spcAft>
          </a:pPr>
          <a:r>
            <a:rPr lang="en-IN" sz="1600" i="1" kern="1200" dirty="0" smtClean="0">
              <a:solidFill>
                <a:schemeClr val="tx1"/>
              </a:solidFill>
              <a:latin typeface="Times New Roman" pitchFamily="18" charset="0"/>
              <a:cs typeface="Times New Roman" pitchFamily="18" charset="0"/>
            </a:rPr>
            <a:t>(Message travels along a dedicated link) </a:t>
          </a:r>
        </a:p>
        <a:p>
          <a:pPr lvl="0" algn="l" defTabSz="800100">
            <a:lnSpc>
              <a:spcPct val="90000"/>
            </a:lnSpc>
            <a:spcBef>
              <a:spcPct val="0"/>
            </a:spcBef>
            <a:spcAft>
              <a:spcPct val="35000"/>
            </a:spcAft>
          </a:pPr>
          <a:endParaRPr lang="en-IN" sz="1800" kern="1200" dirty="0" smtClean="0">
            <a:solidFill>
              <a:schemeClr val="tx1"/>
            </a:solidFill>
            <a:latin typeface="Times New Roman" pitchFamily="18" charset="0"/>
            <a:cs typeface="Times New Roman" pitchFamily="18" charset="0"/>
          </a:endParaRPr>
        </a:p>
        <a:p>
          <a:pPr lvl="0" algn="l" defTabSz="800100">
            <a:lnSpc>
              <a:spcPct val="90000"/>
            </a:lnSpc>
            <a:spcBef>
              <a:spcPct val="0"/>
            </a:spcBef>
            <a:spcAft>
              <a:spcPct val="35000"/>
            </a:spcAft>
          </a:pPr>
          <a:r>
            <a:rPr lang="en-IN" sz="1800" kern="1200" dirty="0" smtClean="0">
              <a:solidFill>
                <a:schemeClr val="tx1"/>
              </a:solidFill>
              <a:latin typeface="Times New Roman" pitchFamily="18" charset="0"/>
              <a:cs typeface="Times New Roman" pitchFamily="18" charset="0"/>
            </a:rPr>
            <a:t>Fault identification and fault isolation are easy.</a:t>
          </a:r>
        </a:p>
        <a:p>
          <a:pPr lvl="0" algn="l" defTabSz="800100">
            <a:lnSpc>
              <a:spcPct val="90000"/>
            </a:lnSpc>
            <a:spcBef>
              <a:spcPct val="0"/>
            </a:spcBef>
            <a:spcAft>
              <a:spcPct val="35000"/>
            </a:spcAft>
          </a:pPr>
          <a:endParaRPr lang="en-US" sz="1800" kern="1200" dirty="0">
            <a:solidFill>
              <a:schemeClr val="tx1"/>
            </a:solidFill>
          </a:endParaRPr>
        </a:p>
      </dsp:txBody>
      <dsp:txXfrm>
        <a:off x="2218905" y="1174905"/>
        <a:ext cx="3502575" cy="3334698"/>
      </dsp:txXfrm>
    </dsp:sp>
    <dsp:sp modelId="{9C13B398-49B7-4439-B88A-D33F35F0F886}">
      <dsp:nvSpPr>
        <dsp:cNvPr id="0" name=""/>
        <dsp:cNvSpPr/>
      </dsp:nvSpPr>
      <dsp:spPr>
        <a:xfrm>
          <a:off x="5799508" y="1273745"/>
          <a:ext cx="3502575" cy="3334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800100">
            <a:lnSpc>
              <a:spcPct val="90000"/>
            </a:lnSpc>
            <a:spcBef>
              <a:spcPct val="0"/>
            </a:spcBef>
            <a:spcAft>
              <a:spcPct val="35000"/>
            </a:spcAft>
          </a:pPr>
          <a:r>
            <a:rPr lang="en-IN" sz="1800" kern="1200" dirty="0" smtClean="0">
              <a:latin typeface="Times New Roman" pitchFamily="18" charset="0"/>
              <a:cs typeface="Times New Roman" pitchFamily="18" charset="0"/>
            </a:rPr>
            <a:t>The amount of cabling and the number of I/O ports required is very large. </a:t>
          </a:r>
        </a:p>
        <a:p>
          <a:pPr lvl="0" algn="l" defTabSz="800100">
            <a:lnSpc>
              <a:spcPct val="90000"/>
            </a:lnSpc>
            <a:spcBef>
              <a:spcPct val="0"/>
            </a:spcBef>
            <a:spcAft>
              <a:spcPct val="35000"/>
            </a:spcAft>
          </a:pPr>
          <a:endParaRPr lang="en-IN" sz="1800" kern="1200" dirty="0" smtClean="0">
            <a:latin typeface="Times New Roman" pitchFamily="18" charset="0"/>
            <a:cs typeface="Times New Roman" pitchFamily="18" charset="0"/>
          </a:endParaRPr>
        </a:p>
        <a:p>
          <a:pPr lvl="0" algn="l" defTabSz="800100">
            <a:lnSpc>
              <a:spcPct val="90000"/>
            </a:lnSpc>
            <a:spcBef>
              <a:spcPct val="0"/>
            </a:spcBef>
            <a:spcAft>
              <a:spcPct val="35000"/>
            </a:spcAft>
          </a:pPr>
          <a:r>
            <a:rPr lang="en-IN" sz="1800" kern="1200" dirty="0" smtClean="0">
              <a:latin typeface="Times New Roman" pitchFamily="18" charset="0"/>
              <a:cs typeface="Times New Roman" pitchFamily="18" charset="0"/>
            </a:rPr>
            <a:t>The sheer bulk of wiring is larger then the available space</a:t>
          </a:r>
        </a:p>
        <a:p>
          <a:pPr lvl="0" algn="l" defTabSz="800100">
            <a:lnSpc>
              <a:spcPct val="90000"/>
            </a:lnSpc>
            <a:spcBef>
              <a:spcPct val="0"/>
            </a:spcBef>
            <a:spcAft>
              <a:spcPct val="35000"/>
            </a:spcAft>
          </a:pPr>
          <a:endParaRPr lang="en-IN" sz="1800" kern="1200" dirty="0" smtClean="0">
            <a:latin typeface="Times New Roman" pitchFamily="18" charset="0"/>
            <a:cs typeface="Times New Roman" pitchFamily="18" charset="0"/>
          </a:endParaRPr>
        </a:p>
        <a:p>
          <a:pPr lvl="0" algn="l" defTabSz="800100">
            <a:lnSpc>
              <a:spcPct val="90000"/>
            </a:lnSpc>
            <a:spcBef>
              <a:spcPct val="0"/>
            </a:spcBef>
            <a:spcAft>
              <a:spcPct val="35000"/>
            </a:spcAft>
          </a:pPr>
          <a:r>
            <a:rPr lang="en-IN" sz="1800" kern="1200" dirty="0" smtClean="0">
              <a:latin typeface="Times New Roman" pitchFamily="18" charset="0"/>
              <a:cs typeface="Times New Roman" pitchFamily="18" charset="0"/>
            </a:rPr>
            <a:t>Hardware required to connect each device is highly expensive.</a:t>
          </a:r>
        </a:p>
        <a:p>
          <a:pPr lvl="0" algn="l" defTabSz="800100">
            <a:lnSpc>
              <a:spcPct val="90000"/>
            </a:lnSpc>
            <a:spcBef>
              <a:spcPct val="0"/>
            </a:spcBef>
            <a:spcAft>
              <a:spcPct val="35000"/>
            </a:spcAft>
          </a:pPr>
          <a:endParaRPr lang="en-IN" sz="1800" kern="1200" dirty="0" smtClean="0">
            <a:latin typeface="Times New Roman" pitchFamily="18" charset="0"/>
            <a:cs typeface="Times New Roman" pitchFamily="18" charset="0"/>
          </a:endParaRPr>
        </a:p>
        <a:p>
          <a:pPr lvl="0" algn="l" defTabSz="800100">
            <a:lnSpc>
              <a:spcPct val="90000"/>
            </a:lnSpc>
            <a:spcBef>
              <a:spcPct val="0"/>
            </a:spcBef>
            <a:spcAft>
              <a:spcPct val="35000"/>
            </a:spcAft>
          </a:pPr>
          <a:endParaRPr lang="en-US" sz="1800" kern="1200" dirty="0"/>
        </a:p>
      </dsp:txBody>
      <dsp:txXfrm>
        <a:off x="5799508" y="1273745"/>
        <a:ext cx="3502575" cy="3334698"/>
      </dsp:txXfrm>
    </dsp:sp>
    <dsp:sp modelId="{44473D2B-CEDB-4E3B-97A2-C9F2D07EC44F}">
      <dsp:nvSpPr>
        <dsp:cNvPr id="0" name=""/>
        <dsp:cNvSpPr/>
      </dsp:nvSpPr>
      <dsp:spPr>
        <a:xfrm>
          <a:off x="1213215" y="37791"/>
          <a:ext cx="1473856" cy="1473856"/>
        </a:xfrm>
        <a:prstGeom prst="plus">
          <a:avLst>
            <a:gd name="adj" fmla="val 328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E370E-F8B3-4BE7-809B-8F0C609B0488}">
      <dsp:nvSpPr>
        <dsp:cNvPr id="0" name=""/>
        <dsp:cNvSpPr/>
      </dsp:nvSpPr>
      <dsp:spPr>
        <a:xfrm>
          <a:off x="8495798" y="567825"/>
          <a:ext cx="1387158" cy="47536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AEAE0B-3315-4002-878B-4048348F08A5}">
      <dsp:nvSpPr>
        <dsp:cNvPr id="0" name=""/>
        <dsp:cNvSpPr/>
      </dsp:nvSpPr>
      <dsp:spPr>
        <a:xfrm>
          <a:off x="5764829" y="1280876"/>
          <a:ext cx="866" cy="3184958"/>
        </a:xfrm>
        <a:prstGeom prst="line">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256E1-6924-46E5-97BD-085927BF73E1}">
      <dsp:nvSpPr>
        <dsp:cNvPr id="0" name=""/>
        <dsp:cNvSpPr/>
      </dsp:nvSpPr>
      <dsp:spPr>
        <a:xfrm>
          <a:off x="0" y="0"/>
          <a:ext cx="10985864" cy="0"/>
        </a:xfrm>
        <a:prstGeom prst="line">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EDE09-EC0D-4634-ABD5-FA62C1682583}">
      <dsp:nvSpPr>
        <dsp:cNvPr id="0" name=""/>
        <dsp:cNvSpPr/>
      </dsp:nvSpPr>
      <dsp:spPr>
        <a:xfrm>
          <a:off x="0" y="0"/>
          <a:ext cx="3379571" cy="4437680"/>
        </a:xfrm>
        <a:prstGeom prst="rect">
          <a:avLst/>
        </a:prstGeom>
        <a:blipFill rotWithShape="0">
          <a:blip xmlns:r="http://schemas.openxmlformats.org/officeDocument/2006/relationships" r:embed="rId1"/>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3379571" cy="4437680"/>
      </dsp:txXfrm>
    </dsp:sp>
    <dsp:sp modelId="{34A3D66E-08D1-4F83-9791-E15479268B23}">
      <dsp:nvSpPr>
        <dsp:cNvPr id="0" name=""/>
        <dsp:cNvSpPr/>
      </dsp:nvSpPr>
      <dsp:spPr>
        <a:xfrm>
          <a:off x="3521990" y="52166"/>
          <a:ext cx="7453275" cy="1043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kern="1200" dirty="0" smtClean="0">
              <a:latin typeface="Times New Roman" pitchFamily="18" charset="0"/>
              <a:cs typeface="Times New Roman" pitchFamily="18" charset="0"/>
            </a:rPr>
            <a:t>Each device has a dedicated point-to-point </a:t>
          </a:r>
          <a:r>
            <a:rPr lang="en-IN" sz="2100" kern="1200" dirty="0" smtClean="0">
              <a:solidFill>
                <a:schemeClr val="tx1"/>
              </a:solidFill>
              <a:latin typeface="Times New Roman" pitchFamily="18" charset="0"/>
              <a:cs typeface="Times New Roman" pitchFamily="18" charset="0"/>
            </a:rPr>
            <a:t>link to the central controller called “Hub”(Act as a Exchange).</a:t>
          </a:r>
          <a:endParaRPr lang="en-US" sz="2100" kern="1200" dirty="0">
            <a:solidFill>
              <a:schemeClr val="tx1"/>
            </a:solidFill>
          </a:endParaRPr>
        </a:p>
      </dsp:txBody>
      <dsp:txXfrm>
        <a:off x="3521990" y="52166"/>
        <a:ext cx="7453275" cy="1043331"/>
      </dsp:txXfrm>
    </dsp:sp>
    <dsp:sp modelId="{309DD889-565C-4CCC-A198-72041A6687B3}">
      <dsp:nvSpPr>
        <dsp:cNvPr id="0" name=""/>
        <dsp:cNvSpPr/>
      </dsp:nvSpPr>
      <dsp:spPr>
        <a:xfrm>
          <a:off x="3379571" y="1095498"/>
          <a:ext cx="7595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0DE0D4-CE88-4C15-9946-39506A4262B0}">
      <dsp:nvSpPr>
        <dsp:cNvPr id="0" name=""/>
        <dsp:cNvSpPr/>
      </dsp:nvSpPr>
      <dsp:spPr>
        <a:xfrm>
          <a:off x="3521990" y="1147664"/>
          <a:ext cx="7453275" cy="1043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kern="1200" dirty="0" smtClean="0">
              <a:latin typeface="Times New Roman" pitchFamily="18" charset="0"/>
              <a:cs typeface="Times New Roman" pitchFamily="18" charset="0"/>
            </a:rPr>
            <a:t>There is no direct traffic between devices.</a:t>
          </a:r>
          <a:endParaRPr lang="en-US" sz="2100" kern="1200" dirty="0"/>
        </a:p>
      </dsp:txBody>
      <dsp:txXfrm>
        <a:off x="3521990" y="1147664"/>
        <a:ext cx="7453275" cy="1043331"/>
      </dsp:txXfrm>
    </dsp:sp>
    <dsp:sp modelId="{E4D6DA5C-C13F-430C-8448-17F2E9353C34}">
      <dsp:nvSpPr>
        <dsp:cNvPr id="0" name=""/>
        <dsp:cNvSpPr/>
      </dsp:nvSpPr>
      <dsp:spPr>
        <a:xfrm>
          <a:off x="3379571" y="2190996"/>
          <a:ext cx="7595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F94602-3538-4905-A806-62B603808F2B}">
      <dsp:nvSpPr>
        <dsp:cNvPr id="0" name=""/>
        <dsp:cNvSpPr/>
      </dsp:nvSpPr>
      <dsp:spPr>
        <a:xfrm>
          <a:off x="3521990" y="2243162"/>
          <a:ext cx="7453275" cy="1043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kern="1200" dirty="0" smtClean="0">
              <a:latin typeface="Times New Roman" pitchFamily="18" charset="0"/>
              <a:cs typeface="Times New Roman" pitchFamily="18" charset="0"/>
            </a:rPr>
            <a:t>The transmission occurs only through the central “hub”.</a:t>
          </a:r>
          <a:endParaRPr lang="en-US" sz="2100" kern="1200" dirty="0"/>
        </a:p>
      </dsp:txBody>
      <dsp:txXfrm>
        <a:off x="3521990" y="2243162"/>
        <a:ext cx="7453275" cy="1043331"/>
      </dsp:txXfrm>
    </dsp:sp>
    <dsp:sp modelId="{D3F4FF98-98AB-4FBC-9CE4-8FC71DF017F3}">
      <dsp:nvSpPr>
        <dsp:cNvPr id="0" name=""/>
        <dsp:cNvSpPr/>
      </dsp:nvSpPr>
      <dsp:spPr>
        <a:xfrm>
          <a:off x="3379571" y="3286494"/>
          <a:ext cx="7595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6EE52-FEBD-4A2E-A004-BF2D7DBEFEEE}">
      <dsp:nvSpPr>
        <dsp:cNvPr id="0" name=""/>
        <dsp:cNvSpPr/>
      </dsp:nvSpPr>
      <dsp:spPr>
        <a:xfrm>
          <a:off x="3521990" y="3338660"/>
          <a:ext cx="7453275" cy="1043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kern="1200" dirty="0" smtClean="0">
              <a:latin typeface="Times New Roman" pitchFamily="18" charset="0"/>
              <a:cs typeface="Times New Roman" pitchFamily="18" charset="0"/>
            </a:rPr>
            <a:t>When device 1 wants to send data to device 2; First sends the data to hub. Which then relays the data to the other connected device..</a:t>
          </a:r>
          <a:endParaRPr lang="en-US" sz="2100" kern="1200" dirty="0"/>
        </a:p>
      </dsp:txBody>
      <dsp:txXfrm>
        <a:off x="3521990" y="3338660"/>
        <a:ext cx="7453275" cy="1043331"/>
      </dsp:txXfrm>
    </dsp:sp>
    <dsp:sp modelId="{E8C28661-F1E7-4F93-8B23-18DCE9D8036A}">
      <dsp:nvSpPr>
        <dsp:cNvPr id="0" name=""/>
        <dsp:cNvSpPr/>
      </dsp:nvSpPr>
      <dsp:spPr>
        <a:xfrm>
          <a:off x="3379571" y="4381992"/>
          <a:ext cx="75956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F07B2-A527-4D97-A16D-17991B6B95D0}">
      <dsp:nvSpPr>
        <dsp:cNvPr id="0" name=""/>
        <dsp:cNvSpPr/>
      </dsp:nvSpPr>
      <dsp:spPr>
        <a:xfrm>
          <a:off x="43" y="159627"/>
          <a:ext cx="4177903" cy="576000"/>
        </a:xfrm>
        <a:prstGeom prst="rect">
          <a:avLst/>
        </a:prstGeom>
        <a:solidFill>
          <a:schemeClr val="accent2">
            <a:shade val="8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Advantages</a:t>
          </a:r>
          <a:endParaRPr lang="en-US" sz="2000" kern="1200" dirty="0"/>
        </a:p>
      </dsp:txBody>
      <dsp:txXfrm>
        <a:off x="43" y="159627"/>
        <a:ext cx="4177903" cy="576000"/>
      </dsp:txXfrm>
    </dsp:sp>
    <dsp:sp modelId="{728C0FBA-184E-491A-9FD8-B035ED34E4C4}">
      <dsp:nvSpPr>
        <dsp:cNvPr id="0" name=""/>
        <dsp:cNvSpPr/>
      </dsp:nvSpPr>
      <dsp:spPr>
        <a:xfrm>
          <a:off x="43" y="735627"/>
          <a:ext cx="4177903" cy="384299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dirty="0" smtClean="0">
              <a:latin typeface="Times New Roman" pitchFamily="18" charset="0"/>
              <a:cs typeface="Times New Roman" pitchFamily="18" charset="0"/>
            </a:rPr>
            <a:t>Less expensive then mesh since each device is connected only to the hub.</a:t>
          </a:r>
          <a:endParaRPr lang="en-US" sz="2000" kern="1200" dirty="0"/>
        </a:p>
        <a:p>
          <a:pPr marL="228600" lvl="1" indent="-228600" algn="l" defTabSz="889000">
            <a:lnSpc>
              <a:spcPct val="90000"/>
            </a:lnSpc>
            <a:spcBef>
              <a:spcPct val="0"/>
            </a:spcBef>
            <a:spcAft>
              <a:spcPct val="15000"/>
            </a:spcAft>
            <a:buChar char="••"/>
          </a:pPr>
          <a:r>
            <a:rPr lang="en-IN" sz="2000" kern="1200" dirty="0" smtClean="0">
              <a:latin typeface="Times New Roman" pitchFamily="18" charset="0"/>
              <a:cs typeface="Times New Roman" pitchFamily="18" charset="0"/>
            </a:rPr>
            <a:t>Installation and configuration are easy.</a:t>
          </a:r>
          <a:endParaRPr lang="en-US" sz="2000" kern="1200" dirty="0"/>
        </a:p>
        <a:p>
          <a:pPr marL="228600" lvl="1" indent="-228600" algn="l" defTabSz="889000">
            <a:lnSpc>
              <a:spcPct val="90000"/>
            </a:lnSpc>
            <a:spcBef>
              <a:spcPct val="0"/>
            </a:spcBef>
            <a:spcAft>
              <a:spcPct val="15000"/>
            </a:spcAft>
            <a:buChar char="••"/>
          </a:pPr>
          <a:r>
            <a:rPr lang="en-IN" sz="2000" kern="1200" dirty="0" smtClean="0">
              <a:latin typeface="Times New Roman" pitchFamily="18" charset="0"/>
              <a:cs typeface="Times New Roman" pitchFamily="18" charset="0"/>
            </a:rPr>
            <a:t>Less cabling is need then mesh.</a:t>
          </a:r>
          <a:endParaRPr lang="en-US" sz="2000" kern="1200" dirty="0"/>
        </a:p>
        <a:p>
          <a:pPr marL="228600" lvl="1" indent="-228600" algn="l" defTabSz="889000">
            <a:lnSpc>
              <a:spcPct val="90000"/>
            </a:lnSpc>
            <a:spcBef>
              <a:spcPct val="0"/>
            </a:spcBef>
            <a:spcAft>
              <a:spcPct val="15000"/>
            </a:spcAft>
            <a:buChar char="••"/>
          </a:pPr>
          <a:r>
            <a:rPr lang="en-IN" sz="2000" kern="1200" dirty="0" smtClean="0">
              <a:latin typeface="Times New Roman" pitchFamily="18" charset="0"/>
              <a:cs typeface="Times New Roman" pitchFamily="18" charset="0"/>
            </a:rPr>
            <a:t>Robustness.(if one link fails, only that links is affected. All other links remain active)</a:t>
          </a:r>
          <a:endParaRPr lang="en-US" sz="2000" kern="1200" dirty="0"/>
        </a:p>
        <a:p>
          <a:pPr marL="228600" lvl="1" indent="-228600" algn="l" defTabSz="889000">
            <a:lnSpc>
              <a:spcPct val="90000"/>
            </a:lnSpc>
            <a:spcBef>
              <a:spcPct val="0"/>
            </a:spcBef>
            <a:spcAft>
              <a:spcPct val="15000"/>
            </a:spcAft>
            <a:buChar char="••"/>
          </a:pPr>
          <a:r>
            <a:rPr lang="en-IN" sz="2000" kern="1200" dirty="0" smtClean="0">
              <a:latin typeface="Times New Roman" pitchFamily="18" charset="0"/>
              <a:cs typeface="Times New Roman" pitchFamily="18" charset="0"/>
            </a:rPr>
            <a:t>Easy fault identification</a:t>
          </a:r>
          <a:endParaRPr lang="en-US" sz="2000" kern="1200" dirty="0"/>
        </a:p>
        <a:p>
          <a:pPr marL="228600" lvl="1" indent="-228600" algn="l" defTabSz="889000">
            <a:lnSpc>
              <a:spcPct val="90000"/>
            </a:lnSpc>
            <a:spcBef>
              <a:spcPct val="0"/>
            </a:spcBef>
            <a:spcAft>
              <a:spcPct val="15000"/>
            </a:spcAft>
            <a:buChar char="••"/>
          </a:pPr>
          <a:r>
            <a:rPr lang="en-IN" sz="2000" kern="1200" dirty="0" smtClean="0">
              <a:latin typeface="Times New Roman" pitchFamily="18" charset="0"/>
              <a:cs typeface="Times New Roman" pitchFamily="18" charset="0"/>
            </a:rPr>
            <a:t>No disruptions to the network then connecting (or) removing devices</a:t>
          </a:r>
          <a:endParaRPr lang="en-US" sz="2000" kern="1200" dirty="0"/>
        </a:p>
      </dsp:txBody>
      <dsp:txXfrm>
        <a:off x="43" y="735627"/>
        <a:ext cx="4177903" cy="3842999"/>
      </dsp:txXfrm>
    </dsp:sp>
    <dsp:sp modelId="{4FE1B5B0-EFDB-443D-AF79-7F046E9B8CAA}">
      <dsp:nvSpPr>
        <dsp:cNvPr id="0" name=""/>
        <dsp:cNvSpPr/>
      </dsp:nvSpPr>
      <dsp:spPr>
        <a:xfrm>
          <a:off x="4762853" y="159627"/>
          <a:ext cx="4177903" cy="576000"/>
        </a:xfrm>
        <a:prstGeom prst="rect">
          <a:avLst/>
        </a:prstGeom>
        <a:solidFill>
          <a:schemeClr val="accent2">
            <a:shade val="80000"/>
            <a:hueOff val="-481415"/>
            <a:satOff val="10166"/>
            <a:lumOff val="27081"/>
            <a:alphaOff val="0"/>
          </a:schemeClr>
        </a:solidFill>
        <a:ln w="12700" cap="flat" cmpd="sng" algn="ctr">
          <a:solidFill>
            <a:schemeClr val="accent2">
              <a:shade val="80000"/>
              <a:hueOff val="-481415"/>
              <a:satOff val="10166"/>
              <a:lumOff val="270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Disadvantages</a:t>
          </a:r>
          <a:endParaRPr lang="en-US" sz="2000" kern="1200" dirty="0"/>
        </a:p>
      </dsp:txBody>
      <dsp:txXfrm>
        <a:off x="4762853" y="159627"/>
        <a:ext cx="4177903" cy="576000"/>
      </dsp:txXfrm>
    </dsp:sp>
    <dsp:sp modelId="{C25E3161-4A30-41F6-B6ED-A5B877F8835E}">
      <dsp:nvSpPr>
        <dsp:cNvPr id="0" name=""/>
        <dsp:cNvSpPr/>
      </dsp:nvSpPr>
      <dsp:spPr>
        <a:xfrm>
          <a:off x="4762853" y="735627"/>
          <a:ext cx="4177903" cy="384299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dirty="0" smtClean="0">
              <a:latin typeface="Times New Roman" pitchFamily="18" charset="0"/>
              <a:cs typeface="Times New Roman" pitchFamily="18" charset="0"/>
            </a:rPr>
            <a:t>Even it requires less cabling then mesh when compared with other topologies it still large.(Ring or bus)..</a:t>
          </a:r>
          <a:endParaRPr lang="en-US" sz="2000" kern="1200" dirty="0"/>
        </a:p>
        <a:p>
          <a:pPr marL="228600" lvl="1" indent="-228600" algn="l" defTabSz="889000">
            <a:lnSpc>
              <a:spcPct val="90000"/>
            </a:lnSpc>
            <a:spcBef>
              <a:spcPct val="0"/>
            </a:spcBef>
            <a:spcAft>
              <a:spcPct val="15000"/>
            </a:spcAft>
            <a:buChar char="••"/>
          </a:pPr>
          <a:r>
            <a:rPr lang="en-IN" sz="2000" kern="1200" dirty="0" smtClean="0">
              <a:latin typeface="Times New Roman" pitchFamily="18" charset="0"/>
              <a:cs typeface="Times New Roman" pitchFamily="18" charset="0"/>
            </a:rPr>
            <a:t>Dependency(whole n/w dependent on one single point(hub).When it goes down. The whole system is dead</a:t>
          </a:r>
          <a:endParaRPr lang="en-US" sz="2000" kern="1200" dirty="0"/>
        </a:p>
      </dsp:txBody>
      <dsp:txXfrm>
        <a:off x="4762853" y="735627"/>
        <a:ext cx="4177903" cy="384299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DCBE1-8479-47B4-BFD5-5B4CEE558A18}" type="datetimeFigureOut">
              <a:rPr lang="en-SG" smtClean="0"/>
              <a:t>17/9/2019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16B2-2F28-4178-9472-AF2D7EE939AD}" type="slidenum">
              <a:rPr lang="en-SG" smtClean="0"/>
              <a:t>‹#›</a:t>
            </a:fld>
            <a:endParaRPr lang="en-SG"/>
          </a:p>
        </p:txBody>
      </p:sp>
    </p:spTree>
    <p:extLst>
      <p:ext uri="{BB962C8B-B14F-4D97-AF65-F5344CB8AC3E}">
        <p14:creationId xmlns:p14="http://schemas.microsoft.com/office/powerpoint/2010/main" val="67124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dirty="0" smtClean="0"/>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pPr/>
              <a:t>‹#›</a:t>
            </a:fld>
            <a:endParaRPr lang="en-SG" dirty="0"/>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pPr/>
              <a:t>‹#›</a:t>
            </a:fld>
            <a:endParaRPr lang="en-SG"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pPr/>
              <a:t>‹#›</a:t>
            </a:fld>
            <a:endParaRPr lang="en-SG"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pPr/>
              <a:t>‹#›</a:t>
            </a:fld>
            <a:endParaRPr lang="en-SG" dirty="0"/>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pPr/>
              <a:t>‹#›</a:t>
            </a:fld>
            <a:endParaRPr lang="en-SG" dirty="0"/>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67223ECF-C399-47EC-A87B-6FB827350433}" type="slidenum">
              <a:rPr lang="en-SG" smtClean="0"/>
              <a:pPr/>
              <a:t>‹#›</a:t>
            </a:fld>
            <a:endParaRPr lang="en-SG"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www.quintechelectronics.com/-mobile-/responsive/html/2016/applications/new-military-mesh-test-bed.html" TargetMode="Externa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7.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1.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15.xml"/><Relationship Id="rId3" Type="http://schemas.microsoft.com/office/2007/relationships/hdphoto" Target="../media/hdphoto2.wdp"/><Relationship Id="rId7" Type="http://schemas.openxmlformats.org/officeDocument/2006/relationships/diagramColors" Target="../diagrams/colors15.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www.youtube.com/watch?v=F35sSPTahS8"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SG" sz="3600" dirty="0" smtClean="0"/>
              <a:t>Computer Network</a:t>
            </a:r>
            <a:endParaRPr lang="en-SG" sz="3600" dirty="0"/>
          </a:p>
        </p:txBody>
      </p:sp>
      <p:sp>
        <p:nvSpPr>
          <p:cNvPr id="3" name="Subtitle 2"/>
          <p:cNvSpPr>
            <a:spLocks noGrp="1"/>
          </p:cNvSpPr>
          <p:nvPr>
            <p:ph type="subTitle" idx="1"/>
          </p:nvPr>
        </p:nvSpPr>
        <p:spPr/>
        <p:txBody>
          <a:bodyPr/>
          <a:lstStyle/>
          <a:p>
            <a:r>
              <a:rPr lang="en-SG" smtClean="0"/>
              <a:t>Network Basis</a:t>
            </a:r>
            <a:endParaRPr lang="en-SG" dirty="0"/>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haroni" pitchFamily="2" charset="-79"/>
                <a:cs typeface="Aharoni" pitchFamily="2" charset="-79"/>
              </a:rPr>
              <a:t>Mesh Topology</a:t>
            </a:r>
            <a:endParaRPr lang="en-IN" dirty="0"/>
          </a:p>
        </p:txBody>
      </p:sp>
      <p:sp>
        <p:nvSpPr>
          <p:cNvPr id="3" name="Content Placeholder 2"/>
          <p:cNvSpPr>
            <a:spLocks noGrp="1"/>
          </p:cNvSpPr>
          <p:nvPr>
            <p:ph idx="1"/>
          </p:nvPr>
        </p:nvSpPr>
        <p:spPr/>
        <p:txBody>
          <a:bodyPr>
            <a:normAutofit/>
          </a:bodyPr>
          <a:lstStyle/>
          <a:p>
            <a:pPr marL="0" lvl="0" indent="0">
              <a:buNone/>
            </a:pPr>
            <a:r>
              <a:rPr lang="en-IN" sz="2800" dirty="0" smtClean="0">
                <a:latin typeface="Times New Roman" pitchFamily="18" charset="0"/>
                <a:cs typeface="Times New Roman" pitchFamily="18" charset="0"/>
              </a:rPr>
              <a:t>Applications</a:t>
            </a:r>
          </a:p>
          <a:p>
            <a:pPr marL="0" indent="0">
              <a:buNone/>
            </a:pPr>
            <a:endParaRPr lang="en-IN" sz="28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909" y="2653871"/>
            <a:ext cx="3168608" cy="332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517" y="2801560"/>
            <a:ext cx="3270422" cy="317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1600" y="6095307"/>
            <a:ext cx="11382053" cy="369332"/>
          </a:xfrm>
          <a:prstGeom prst="rect">
            <a:avLst/>
          </a:prstGeom>
        </p:spPr>
        <p:txBody>
          <a:bodyPr wrap="square">
            <a:spAutoFit/>
          </a:bodyPr>
          <a:lstStyle/>
          <a:p>
            <a:r>
              <a:rPr lang="en-US" dirty="0">
                <a:hlinkClick r:id="rId4"/>
              </a:rPr>
              <a:t>https://www.quintechelectronics.com/-mobile-/responsive/html/2016/applications/new-military-mesh-test-bed.html</a:t>
            </a:r>
            <a:endParaRPr lang="en-US" dirty="0"/>
          </a:p>
        </p:txBody>
      </p:sp>
      <p:sp>
        <p:nvSpPr>
          <p:cNvPr id="6" name="Rectangle 5"/>
          <p:cNvSpPr/>
          <p:nvPr/>
        </p:nvSpPr>
        <p:spPr>
          <a:xfrm>
            <a:off x="445999" y="2053706"/>
            <a:ext cx="4051859" cy="1200329"/>
          </a:xfrm>
          <a:prstGeom prst="rect">
            <a:avLst/>
          </a:prstGeom>
        </p:spPr>
        <p:txBody>
          <a:bodyPr wrap="square">
            <a:spAutoFit/>
          </a:bodyPr>
          <a:lstStyle/>
          <a:p>
            <a:pPr marL="342900" lvl="0" indent="-342900">
              <a:buFont typeface="Wingdings" pitchFamily="2" charset="2"/>
              <a:buChar char="Ø"/>
            </a:pPr>
            <a:r>
              <a:rPr lang="en-IN" sz="2400" dirty="0" smtClean="0">
                <a:solidFill>
                  <a:schemeClr val="accent2">
                    <a:lumMod val="75000"/>
                  </a:schemeClr>
                </a:solidFill>
                <a:latin typeface="Times New Roman" pitchFamily="18" charset="0"/>
                <a:cs typeface="Times New Roman" pitchFamily="18" charset="0"/>
              </a:rPr>
              <a:t>Telephone Regional Office</a:t>
            </a:r>
          </a:p>
          <a:p>
            <a:pPr marL="342900" lvl="0" indent="-342900">
              <a:buFont typeface="Wingdings" pitchFamily="2" charset="2"/>
              <a:buChar char="Ø"/>
            </a:pPr>
            <a:r>
              <a:rPr lang="en-IN" sz="2400" dirty="0" smtClean="0">
                <a:solidFill>
                  <a:schemeClr val="accent2">
                    <a:lumMod val="75000"/>
                  </a:schemeClr>
                </a:solidFill>
                <a:latin typeface="Times New Roman" pitchFamily="18" charset="0"/>
                <a:cs typeface="Times New Roman" pitchFamily="18" charset="0"/>
              </a:rPr>
              <a:t>WAN(Wide </a:t>
            </a:r>
            <a:r>
              <a:rPr lang="en-IN" sz="2400" dirty="0">
                <a:solidFill>
                  <a:schemeClr val="accent2">
                    <a:lumMod val="75000"/>
                  </a:schemeClr>
                </a:solidFill>
                <a:latin typeface="Times New Roman" pitchFamily="18" charset="0"/>
                <a:cs typeface="Times New Roman" pitchFamily="18" charset="0"/>
              </a:rPr>
              <a:t>Area Network</a:t>
            </a:r>
            <a:r>
              <a:rPr lang="en-IN" sz="2400" dirty="0" smtClean="0">
                <a:solidFill>
                  <a:schemeClr val="accent2">
                    <a:lumMod val="75000"/>
                  </a:schemeClr>
                </a:solidFill>
                <a:latin typeface="Times New Roman" pitchFamily="18" charset="0"/>
                <a:cs typeface="Times New Roman" pitchFamily="18" charset="0"/>
              </a:rPr>
              <a:t>)</a:t>
            </a:r>
          </a:p>
          <a:p>
            <a:pPr marL="342900" lvl="0" indent="-342900">
              <a:buFont typeface="Wingdings" pitchFamily="2" charset="2"/>
              <a:buChar char="Ø"/>
            </a:pPr>
            <a:r>
              <a:rPr lang="en-IN" sz="2400" dirty="0" smtClean="0">
                <a:solidFill>
                  <a:schemeClr val="accent2">
                    <a:lumMod val="75000"/>
                  </a:schemeClr>
                </a:solidFill>
                <a:latin typeface="Times New Roman" pitchFamily="18" charset="0"/>
                <a:cs typeface="Times New Roman" pitchFamily="18" charset="0"/>
              </a:rPr>
              <a:t>Military Mesh Network</a:t>
            </a:r>
            <a:endParaRPr lang="en-US" sz="2400" dirty="0">
              <a:solidFill>
                <a:schemeClr val="accent2">
                  <a:lumMod val="75000"/>
                </a:schemeClr>
              </a:solidFill>
            </a:endParaRPr>
          </a:p>
        </p:txBody>
      </p:sp>
    </p:spTree>
    <p:extLst>
      <p:ext uri="{BB962C8B-B14F-4D97-AF65-F5344CB8AC3E}">
        <p14:creationId xmlns:p14="http://schemas.microsoft.com/office/powerpoint/2010/main" val="1518008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Star </a:t>
            </a:r>
            <a:r>
              <a:rPr lang="en-IN" dirty="0">
                <a:latin typeface="Aharoni" pitchFamily="2" charset="-79"/>
                <a:cs typeface="Aharoni" pitchFamily="2" charset="-79"/>
              </a:rPr>
              <a:t>Topology</a:t>
            </a:r>
            <a:endParaRPr lang="en-IN" dirty="0"/>
          </a:p>
        </p:txBody>
      </p:sp>
      <p:sp>
        <p:nvSpPr>
          <p:cNvPr id="3" name="Content Placeholder 2"/>
          <p:cNvSpPr>
            <a:spLocks noGrp="1"/>
          </p:cNvSpPr>
          <p:nvPr>
            <p:ph idx="1"/>
          </p:nvPr>
        </p:nvSpPr>
        <p:spPr/>
        <p:txBody>
          <a:bodyPr>
            <a:normAutofit/>
          </a:bodyPr>
          <a:lstStyle/>
          <a:p>
            <a:pPr algn="just"/>
            <a:endParaRPr lang="en-IN" sz="2800"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1446215087"/>
              </p:ext>
            </p:extLst>
          </p:nvPr>
        </p:nvGraphicFramePr>
        <p:xfrm>
          <a:off x="386621" y="1519881"/>
          <a:ext cx="10985864" cy="44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096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Star </a:t>
            </a:r>
            <a:r>
              <a:rPr lang="en-IN" dirty="0">
                <a:latin typeface="Aharoni" pitchFamily="2" charset="-79"/>
                <a:cs typeface="Aharoni" pitchFamily="2" charset="-79"/>
              </a:rPr>
              <a:t>Topology</a:t>
            </a:r>
            <a:endParaRPr lang="en-IN" dirty="0"/>
          </a:p>
        </p:txBody>
      </p:sp>
      <p:sp>
        <p:nvSpPr>
          <p:cNvPr id="3" name="Content Placeholder 2"/>
          <p:cNvSpPr>
            <a:spLocks noGrp="1"/>
          </p:cNvSpPr>
          <p:nvPr>
            <p:ph idx="1"/>
          </p:nvPr>
        </p:nvSpPr>
        <p:spPr/>
        <p:txBody>
          <a:bodyPr>
            <a:normAutofit/>
          </a:bodyPr>
          <a:lstStyle/>
          <a:p>
            <a:pPr marL="0" indent="0" algn="just">
              <a:buNone/>
            </a:pPr>
            <a:endParaRPr lang="en-IN" sz="2800"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925731731"/>
              </p:ext>
            </p:extLst>
          </p:nvPr>
        </p:nvGraphicFramePr>
        <p:xfrm>
          <a:off x="1233978" y="1612669"/>
          <a:ext cx="8940800" cy="4738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612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haroni" pitchFamily="2" charset="-79"/>
                <a:cs typeface="Aharoni" pitchFamily="2" charset="-79"/>
              </a:rPr>
              <a:t>Applications</a:t>
            </a:r>
          </a:p>
        </p:txBody>
      </p:sp>
      <p:sp>
        <p:nvSpPr>
          <p:cNvPr id="3" name="Content Placeholder 2"/>
          <p:cNvSpPr>
            <a:spLocks noGrp="1"/>
          </p:cNvSpPr>
          <p:nvPr>
            <p:ph idx="1"/>
          </p:nvPr>
        </p:nvSpPr>
        <p:spPr/>
        <p:txBody>
          <a:bodyPr>
            <a:normAutofit/>
          </a:bodyPr>
          <a:lstStyle/>
          <a:p>
            <a:r>
              <a:rPr lang="en-IN" sz="2800" dirty="0" smtClean="0">
                <a:latin typeface="Times New Roman" pitchFamily="18" charset="0"/>
                <a:cs typeface="Times New Roman" pitchFamily="18" charset="0"/>
              </a:rPr>
              <a:t>Star topology used in Local Area Networks(LANs).</a:t>
            </a:r>
          </a:p>
          <a:p>
            <a:r>
              <a:rPr lang="en-IN" sz="2800" dirty="0" smtClean="0">
                <a:latin typeface="Times New Roman" pitchFamily="18" charset="0"/>
                <a:cs typeface="Times New Roman" pitchFamily="18" charset="0"/>
              </a:rPr>
              <a:t>High speed LAN often used STAR.</a:t>
            </a:r>
          </a:p>
          <a:p>
            <a:r>
              <a:rPr lang="en-IN" sz="2800" dirty="0" smtClean="0">
                <a:latin typeface="Times New Roman" pitchFamily="18" charset="0"/>
                <a:cs typeface="Times New Roman" pitchFamily="18" charset="0"/>
              </a:rPr>
              <a:t>Star topology often used in Home and offices</a:t>
            </a:r>
            <a:endParaRPr lang="en-IN" sz="2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131" y="2992582"/>
            <a:ext cx="6693304" cy="3524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931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Bus </a:t>
            </a:r>
            <a:r>
              <a:rPr lang="en-IN" dirty="0">
                <a:latin typeface="Aharoni" pitchFamily="2" charset="-79"/>
                <a:cs typeface="Aharoni" pitchFamily="2" charset="-79"/>
              </a:rPr>
              <a:t>Topology</a:t>
            </a:r>
            <a:endParaRPr lang="en-IN" dirty="0"/>
          </a:p>
        </p:txBody>
      </p:sp>
      <p:graphicFrame>
        <p:nvGraphicFramePr>
          <p:cNvPr id="4" name="Diagram 3"/>
          <p:cNvGraphicFramePr/>
          <p:nvPr>
            <p:extLst>
              <p:ext uri="{D42A27DB-BD31-4B8C-83A1-F6EECF244321}">
                <p14:modId xmlns:p14="http://schemas.microsoft.com/office/powerpoint/2010/main" val="2637747313"/>
              </p:ext>
            </p:extLst>
          </p:nvPr>
        </p:nvGraphicFramePr>
        <p:xfrm>
          <a:off x="884843" y="1634066"/>
          <a:ext cx="1098573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p:cNvSpPr>
            <a:spLocks noGrp="1"/>
          </p:cNvSpPr>
          <p:nvPr>
            <p:ph idx="1"/>
          </p:nvPr>
        </p:nvSpPr>
        <p:spPr>
          <a:xfrm>
            <a:off x="299258" y="1358644"/>
            <a:ext cx="11658598" cy="5099222"/>
          </a:xfrm>
        </p:spPr>
        <p:txBody>
          <a:bodyPr/>
          <a:lstStyle/>
          <a:p>
            <a:pPr marL="0" indent="0">
              <a:buNone/>
            </a:pPr>
            <a:endParaRPr lang="en-US" dirty="0"/>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35" y="1561322"/>
            <a:ext cx="2859578" cy="350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391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haroni" pitchFamily="2" charset="-79"/>
                <a:cs typeface="Aharoni" pitchFamily="2" charset="-79"/>
              </a:rPr>
              <a:t>Bus</a:t>
            </a:r>
            <a:r>
              <a:rPr lang="en-IN" dirty="0" smtClean="0">
                <a:latin typeface="Aharoni" pitchFamily="2" charset="-79"/>
                <a:cs typeface="Aharoni" pitchFamily="2" charset="-79"/>
              </a:rPr>
              <a:t> </a:t>
            </a:r>
            <a:r>
              <a:rPr lang="en-IN" dirty="0">
                <a:latin typeface="Aharoni" pitchFamily="2" charset="-79"/>
                <a:cs typeface="Aharoni" pitchFamily="2" charset="-79"/>
              </a:rPr>
              <a:t>Topology</a:t>
            </a:r>
            <a:endParaRPr lang="en-IN" dirty="0"/>
          </a:p>
        </p:txBody>
      </p:sp>
      <p:sp>
        <p:nvSpPr>
          <p:cNvPr id="3" name="Content Placeholder 2"/>
          <p:cNvSpPr>
            <a:spLocks noGrp="1"/>
          </p:cNvSpPr>
          <p:nvPr>
            <p:ph idx="1"/>
          </p:nvPr>
        </p:nvSpPr>
        <p:spPr/>
        <p:txBody>
          <a:bodyPr>
            <a:normAutofit lnSpcReduction="10000"/>
          </a:bodyPr>
          <a:lstStyle/>
          <a:p>
            <a:r>
              <a:rPr lang="en-IN" sz="2800" dirty="0" smtClean="0">
                <a:latin typeface="Lucida Calligraphy" pitchFamily="66" charset="0"/>
                <a:cs typeface="Times New Roman" pitchFamily="18" charset="0"/>
              </a:rPr>
              <a:t>Advantages</a:t>
            </a:r>
            <a:r>
              <a:rPr lang="en-IN" sz="2800" dirty="0">
                <a:latin typeface="Lucida Calligraphy" pitchFamily="66" charset="0"/>
                <a:cs typeface="Times New Roman" pitchFamily="18" charset="0"/>
              </a:rPr>
              <a:t>:</a:t>
            </a:r>
          </a:p>
          <a:p>
            <a:pPr marL="514350" indent="-514350">
              <a:buFont typeface="+mj-lt"/>
              <a:buAutoNum type="arabicPeriod"/>
            </a:pPr>
            <a:r>
              <a:rPr lang="en-IN" sz="2800" dirty="0" smtClean="0">
                <a:latin typeface="Times New Roman" pitchFamily="18" charset="0"/>
                <a:cs typeface="Times New Roman" pitchFamily="18" charset="0"/>
              </a:rPr>
              <a:t>Ease of installation</a:t>
            </a:r>
          </a:p>
          <a:p>
            <a:pPr marL="514350" indent="-514350">
              <a:buFont typeface="+mj-lt"/>
              <a:buAutoNum type="arabicPeriod"/>
            </a:pPr>
            <a:r>
              <a:rPr lang="en-IN" sz="2800" dirty="0" smtClean="0">
                <a:latin typeface="Times New Roman" pitchFamily="18" charset="0"/>
                <a:cs typeface="Times New Roman" pitchFamily="18" charset="0"/>
              </a:rPr>
              <a:t>Less cabling.</a:t>
            </a:r>
          </a:p>
          <a:p>
            <a:pPr marL="514350" indent="-514350">
              <a:buFont typeface="+mj-lt"/>
              <a:buAutoNum type="arabicPeriod"/>
            </a:pPr>
            <a:r>
              <a:rPr lang="en-US" altLang="en-US" sz="2900" dirty="0">
                <a:latin typeface="Times New Roman" pitchFamily="18" charset="0"/>
                <a:cs typeface="Times New Roman" pitchFamily="18" charset="0"/>
              </a:rPr>
              <a:t>This network </a:t>
            </a:r>
            <a:r>
              <a:rPr lang="en-US" altLang="en-US" sz="2900" dirty="0" smtClean="0">
                <a:latin typeface="Times New Roman" pitchFamily="18" charset="0"/>
                <a:cs typeface="Times New Roman" pitchFamily="18" charset="0"/>
              </a:rPr>
              <a:t>can still </a:t>
            </a:r>
            <a:r>
              <a:rPr lang="en-US" altLang="en-US" sz="2900" dirty="0">
                <a:latin typeface="Times New Roman" pitchFamily="18" charset="0"/>
                <a:cs typeface="Times New Roman" pitchFamily="18" charset="0"/>
              </a:rPr>
              <a:t>function if one of the computers malfunctions</a:t>
            </a:r>
            <a:endParaRPr lang="en-IN" sz="2900" dirty="0">
              <a:latin typeface="Times New Roman" pitchFamily="18" charset="0"/>
              <a:cs typeface="Times New Roman" pitchFamily="18" charset="0"/>
            </a:endParaRPr>
          </a:p>
          <a:p>
            <a:pPr marL="514350" indent="-514350">
              <a:buFont typeface="+mj-lt"/>
              <a:buAutoNum type="arabicPeriod"/>
            </a:pPr>
            <a:endParaRPr lang="en-IN" sz="2800" dirty="0">
              <a:latin typeface="Times New Roman" pitchFamily="18" charset="0"/>
              <a:cs typeface="Times New Roman" pitchFamily="18" charset="0"/>
            </a:endParaRPr>
          </a:p>
          <a:p>
            <a:pPr marL="0" indent="0">
              <a:buNone/>
            </a:pPr>
            <a:r>
              <a:rPr lang="en-IN" sz="2800" dirty="0">
                <a:latin typeface="Lucida Calligraphy" pitchFamily="66" charset="0"/>
                <a:cs typeface="Times New Roman" pitchFamily="18" charset="0"/>
              </a:rPr>
              <a:t>Disadvantages:</a:t>
            </a:r>
          </a:p>
          <a:p>
            <a:pPr marL="514350" indent="-514350">
              <a:buFont typeface="+mj-lt"/>
              <a:buAutoNum type="arabicPeriod"/>
            </a:pPr>
            <a:r>
              <a:rPr lang="en-IN" sz="2800" dirty="0" smtClean="0">
                <a:latin typeface="Times New Roman" pitchFamily="18" charset="0"/>
                <a:cs typeface="Times New Roman" pitchFamily="18" charset="0"/>
              </a:rPr>
              <a:t>Difficult reconfiguration and fault isolation.</a:t>
            </a:r>
          </a:p>
          <a:p>
            <a:pPr marL="514350" indent="-514350">
              <a:buFont typeface="+mj-lt"/>
              <a:buAutoNum type="arabicPeriod"/>
            </a:pPr>
            <a:r>
              <a:rPr lang="en-IN" sz="2800" dirty="0" smtClean="0">
                <a:latin typeface="Times New Roman" pitchFamily="18" charset="0"/>
                <a:cs typeface="Times New Roman" pitchFamily="18" charset="0"/>
              </a:rPr>
              <a:t>Difficult to add new devices.</a:t>
            </a:r>
          </a:p>
          <a:p>
            <a:pPr marL="514350" indent="-514350">
              <a:buFont typeface="+mj-lt"/>
              <a:buAutoNum type="arabicPeriod"/>
            </a:pPr>
            <a:r>
              <a:rPr lang="en-IN" sz="2800" dirty="0" smtClean="0">
                <a:latin typeface="Times New Roman" pitchFamily="18" charset="0"/>
                <a:cs typeface="Times New Roman" pitchFamily="18" charset="0"/>
              </a:rPr>
              <a:t>Signal reflection at top can degradation in quality.</a:t>
            </a:r>
          </a:p>
          <a:p>
            <a:pPr marL="514350" indent="-514350">
              <a:buFont typeface="+mj-lt"/>
              <a:buAutoNum type="arabicPeriod"/>
            </a:pPr>
            <a:r>
              <a:rPr lang="en-US" altLang="en-US" sz="2900" dirty="0" smtClean="0">
                <a:latin typeface="Times New Roman" pitchFamily="18" charset="0"/>
                <a:cs typeface="Times New Roman" pitchFamily="18" charset="0"/>
              </a:rPr>
              <a:t>Bad </a:t>
            </a:r>
            <a:r>
              <a:rPr lang="en-US" altLang="en-US" sz="2900" dirty="0">
                <a:latin typeface="Times New Roman" pitchFamily="18" charset="0"/>
                <a:cs typeface="Times New Roman" pitchFamily="18" charset="0"/>
              </a:rPr>
              <a:t>connection to the cable can short it and bring down the entire network</a:t>
            </a:r>
            <a:r>
              <a:rPr lang="en-IN" sz="2900" dirty="0">
                <a:latin typeface="Times New Roman" pitchFamily="18" charset="0"/>
                <a:cs typeface="Times New Roman" pitchFamily="18"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622" y="1480130"/>
            <a:ext cx="1712422" cy="1437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007" y="3753543"/>
            <a:ext cx="1883959" cy="16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641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Ring </a:t>
            </a:r>
            <a:r>
              <a:rPr lang="en-IN" dirty="0">
                <a:latin typeface="Aharoni" pitchFamily="2" charset="-79"/>
                <a:cs typeface="Aharoni" pitchFamily="2" charset="-79"/>
              </a:rPr>
              <a:t>Topology</a:t>
            </a:r>
            <a:endParaRPr lang="en-IN" dirty="0"/>
          </a:p>
        </p:txBody>
      </p:sp>
      <p:sp>
        <p:nvSpPr>
          <p:cNvPr id="3" name="Content Placeholder 2"/>
          <p:cNvSpPr>
            <a:spLocks noGrp="1"/>
          </p:cNvSpPr>
          <p:nvPr>
            <p:ph idx="1"/>
          </p:nvPr>
        </p:nvSpPr>
        <p:spPr/>
        <p:txBody>
          <a:bodyPr>
            <a:normAutofit/>
          </a:bodyPr>
          <a:lstStyle/>
          <a:p>
            <a:pPr marL="0" indent="0">
              <a:buNone/>
            </a:pPr>
            <a:endParaRPr lang="en-IN" sz="2800"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1403123863"/>
              </p:ext>
            </p:extLst>
          </p:nvPr>
        </p:nvGraphicFramePr>
        <p:xfrm>
          <a:off x="781397" y="1555711"/>
          <a:ext cx="10839796" cy="4845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227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Ring </a:t>
            </a:r>
            <a:r>
              <a:rPr lang="en-IN" dirty="0">
                <a:latin typeface="Aharoni" pitchFamily="2" charset="-79"/>
                <a:cs typeface="Aharoni" pitchFamily="2" charset="-79"/>
              </a:rPr>
              <a:t>Topology</a:t>
            </a:r>
            <a:endParaRPr lang="en-IN" dirty="0"/>
          </a:p>
        </p:txBody>
      </p:sp>
      <p:sp>
        <p:nvSpPr>
          <p:cNvPr id="3" name="Content Placeholder 2"/>
          <p:cNvSpPr>
            <a:spLocks noGrp="1"/>
          </p:cNvSpPr>
          <p:nvPr>
            <p:ph idx="1"/>
          </p:nvPr>
        </p:nvSpPr>
        <p:spPr/>
        <p:txBody>
          <a:bodyPr>
            <a:normAutofit/>
          </a:bodyPr>
          <a:lstStyle/>
          <a:p>
            <a:pPr marL="0" indent="0">
              <a:buNone/>
            </a:pPr>
            <a:endParaRPr lang="en-IN" sz="2800"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1145060999"/>
              </p:ext>
            </p:extLst>
          </p:nvPr>
        </p:nvGraphicFramePr>
        <p:xfrm>
          <a:off x="1313412" y="1439334"/>
          <a:ext cx="9360130" cy="4761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047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haroni" pitchFamily="2" charset="-79"/>
                <a:cs typeface="Aharoni" pitchFamily="2" charset="-79"/>
              </a:rPr>
              <a:t>Ring Topology</a:t>
            </a:r>
            <a:endParaRPr lang="en-IN" dirty="0"/>
          </a:p>
        </p:txBody>
      </p:sp>
      <p:sp>
        <p:nvSpPr>
          <p:cNvPr id="3" name="Content Placeholder 2"/>
          <p:cNvSpPr>
            <a:spLocks noGrp="1"/>
          </p:cNvSpPr>
          <p:nvPr>
            <p:ph idx="1"/>
          </p:nvPr>
        </p:nvSpPr>
        <p:spPr/>
        <p:txBody>
          <a:bodyPr>
            <a:normAutofit/>
          </a:bodyPr>
          <a:lstStyle/>
          <a:p>
            <a:pPr marL="0" indent="0">
              <a:buNone/>
            </a:pPr>
            <a:r>
              <a:rPr lang="en-IN" sz="4400" dirty="0" smtClean="0">
                <a:solidFill>
                  <a:srgbClr val="C00000"/>
                </a:solidFill>
                <a:latin typeface="Times New Roman" pitchFamily="18" charset="0"/>
                <a:cs typeface="Times New Roman" pitchFamily="18" charset="0"/>
              </a:rPr>
              <a:t>Applications</a:t>
            </a:r>
            <a:endParaRPr lang="en-IN" sz="4400" dirty="0">
              <a:solidFill>
                <a:srgbClr val="C00000"/>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2629564446"/>
              </p:ext>
            </p:extLst>
          </p:nvPr>
        </p:nvGraphicFramePr>
        <p:xfrm>
          <a:off x="2842952" y="1971348"/>
          <a:ext cx="7134167" cy="408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863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Tree </a:t>
            </a:r>
            <a:r>
              <a:rPr lang="en-IN" dirty="0">
                <a:latin typeface="Aharoni" pitchFamily="2" charset="-79"/>
                <a:cs typeface="Aharoni" pitchFamily="2" charset="-79"/>
              </a:rPr>
              <a:t>Topology</a:t>
            </a:r>
            <a:endParaRPr lang="en-IN" dirty="0"/>
          </a:p>
        </p:txBody>
      </p:sp>
      <p:sp>
        <p:nvSpPr>
          <p:cNvPr id="3" name="Content Placeholder 2"/>
          <p:cNvSpPr>
            <a:spLocks noGrp="1"/>
          </p:cNvSpPr>
          <p:nvPr>
            <p:ph idx="1"/>
          </p:nvPr>
        </p:nvSpPr>
        <p:spPr/>
        <p:txBody>
          <a:bodyPr>
            <a:normAutofit/>
          </a:bodyPr>
          <a:lstStyle/>
          <a:p>
            <a:endParaRPr lang="en-IN" sz="2800"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3943934173"/>
              </p:ext>
            </p:extLst>
          </p:nvPr>
        </p:nvGraphicFramePr>
        <p:xfrm>
          <a:off x="834965" y="1655465"/>
          <a:ext cx="10769601" cy="4678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012" y="1921048"/>
            <a:ext cx="2510444"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494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Basics</a:t>
            </a:r>
            <a:endParaRPr lang="en-SG"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network consists of two or more computers that are linked in order to share resources, exchange files, or allow electronic communications.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computers on a network may be linked through </a:t>
            </a:r>
            <a:r>
              <a:rPr lang="en-US" dirty="0" smtClean="0">
                <a:latin typeface="Times New Roman" panose="02020603050405020304" pitchFamily="18" charset="0"/>
                <a:cs typeface="Times New Roman" panose="02020603050405020304" pitchFamily="18" charset="0"/>
              </a:rPr>
              <a:t>cables</a:t>
            </a:r>
            <a:r>
              <a:rPr lang="en-US" dirty="0">
                <a:latin typeface="Times New Roman" panose="02020603050405020304" pitchFamily="18" charset="0"/>
                <a:cs typeface="Times New Roman" panose="02020603050405020304" pitchFamily="18" charset="0"/>
              </a:rPr>
              <a:t>, telephone lines, radio waves, satellites, </a:t>
            </a:r>
            <a:r>
              <a:rPr lang="en-US" dirty="0" smtClean="0">
                <a:latin typeface="Times New Roman" panose="02020603050405020304" pitchFamily="18" charset="0"/>
                <a:cs typeface="Times New Roman" panose="02020603050405020304" pitchFamily="18" charset="0"/>
              </a:rPr>
              <a:t> or </a:t>
            </a:r>
            <a:r>
              <a:rPr lang="en-US" dirty="0">
                <a:latin typeface="Times New Roman" panose="02020603050405020304" pitchFamily="18" charset="0"/>
                <a:cs typeface="Times New Roman" panose="02020603050405020304" pitchFamily="18" charset="0"/>
              </a:rPr>
              <a:t>infrared light beams</a:t>
            </a:r>
          </a:p>
          <a:p>
            <a:pPr marL="0" indent="0">
              <a:buNone/>
            </a:pPr>
            <a:endParaRPr lang="en-US" dirty="0">
              <a:latin typeface="Times New Roman" panose="02020603050405020304" pitchFamily="18" charset="0"/>
              <a:cs typeface="Times New Roman" panose="02020603050405020304" pitchFamily="18" charset="0"/>
            </a:endParaRPr>
          </a:p>
          <a:p>
            <a:endParaRPr lang="en-SG"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a:t>
            </a:fld>
            <a:endParaRPr lang="en-SG" dirty="0"/>
          </a:p>
        </p:txBody>
      </p:sp>
      <p:sp>
        <p:nvSpPr>
          <p:cNvPr id="8" name="Rounded Rectangle 7"/>
          <p:cNvSpPr/>
          <p:nvPr/>
        </p:nvSpPr>
        <p:spPr>
          <a:xfrm>
            <a:off x="284205" y="3188043"/>
            <a:ext cx="11582401" cy="3089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400" dirty="0" smtClean="0">
                <a:latin typeface="Times New Roman" panose="02020603050405020304" pitchFamily="18" charset="0"/>
                <a:cs typeface="Times New Roman" panose="02020603050405020304" pitchFamily="18" charset="0"/>
              </a:rPr>
              <a:t>Components </a:t>
            </a:r>
          </a:p>
          <a:p>
            <a:pPr lvl="1" algn="just"/>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itchFamily="2" charset="2"/>
              <a:buChar char="Ø"/>
            </a:pPr>
            <a:r>
              <a:rPr lang="en-US" sz="2400" dirty="0" smtClean="0">
                <a:latin typeface="Times New Roman" panose="02020603050405020304" pitchFamily="18" charset="0"/>
                <a:cs typeface="Times New Roman" panose="02020603050405020304" pitchFamily="18" charset="0"/>
              </a:rPr>
              <a:t>Sender</a:t>
            </a:r>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itchFamily="2" charset="2"/>
              <a:buChar char="Ø"/>
            </a:pPr>
            <a:r>
              <a:rPr lang="en-US" sz="2400" dirty="0">
                <a:latin typeface="Times New Roman" panose="02020603050405020304" pitchFamily="18" charset="0"/>
                <a:cs typeface="Times New Roman" panose="02020603050405020304" pitchFamily="18" charset="0"/>
              </a:rPr>
              <a:t>Receiver</a:t>
            </a:r>
          </a:p>
          <a:p>
            <a:pPr marL="800100" lvl="1" indent="-342900" algn="just">
              <a:buFont typeface="Wingdings" pitchFamily="2" charset="2"/>
              <a:buChar char="Ø"/>
            </a:pPr>
            <a:r>
              <a:rPr lang="en-US" sz="2400" dirty="0">
                <a:latin typeface="Times New Roman" panose="02020603050405020304" pitchFamily="18" charset="0"/>
                <a:cs typeface="Times New Roman" panose="02020603050405020304" pitchFamily="18" charset="0"/>
              </a:rPr>
              <a:t>Message</a:t>
            </a:r>
          </a:p>
          <a:p>
            <a:pPr marL="800100" lvl="1" indent="-342900" algn="just">
              <a:buFont typeface="Wingdings" pitchFamily="2" charset="2"/>
              <a:buChar char="Ø"/>
            </a:pPr>
            <a:r>
              <a:rPr lang="en-US" sz="2400" dirty="0" smtClean="0">
                <a:latin typeface="Times New Roman" panose="02020603050405020304" pitchFamily="18" charset="0"/>
                <a:cs typeface="Times New Roman" panose="02020603050405020304" pitchFamily="18" charset="0"/>
              </a:rPr>
              <a:t>Transmission Media</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805" y="3188044"/>
            <a:ext cx="3352801" cy="308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791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Hybrid </a:t>
            </a:r>
            <a:r>
              <a:rPr lang="en-IN" dirty="0">
                <a:latin typeface="Aharoni" pitchFamily="2" charset="-79"/>
                <a:cs typeface="Aharoni" pitchFamily="2" charset="-79"/>
              </a:rPr>
              <a:t>Topology</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smtClean="0">
                <a:latin typeface="Times New Roman" pitchFamily="18" charset="0"/>
                <a:cs typeface="Times New Roman" pitchFamily="18" charset="0"/>
              </a:rPr>
              <a:t>A network which contain all type of physical structure and connected under a single backbone channel.</a:t>
            </a:r>
            <a:endParaRPr lang="en-IN" sz="2800" dirty="0">
              <a:latin typeface="Times New Roman" pitchFamily="18" charset="0"/>
              <a:cs typeface="Times New Roman" pitchFamily="18" charset="0"/>
            </a:endParaRPr>
          </a:p>
        </p:txBody>
      </p:sp>
      <p:pic>
        <p:nvPicPr>
          <p:cNvPr id="4" name="Picture 2" descr="C:\Users\Elcot\Desktop\Hybrid-Topology.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208711" y="2277685"/>
            <a:ext cx="8403763" cy="417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62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Aharoni" pitchFamily="2" charset="-79"/>
                <a:cs typeface="Aharoni" pitchFamily="2" charset="-79"/>
              </a:rPr>
              <a:t>Considerations for choosing topology</a:t>
            </a:r>
            <a:endParaRPr lang="en-IN" dirty="0"/>
          </a:p>
        </p:txBody>
      </p:sp>
      <p:sp>
        <p:nvSpPr>
          <p:cNvPr id="3" name="Content Placeholder 2"/>
          <p:cNvSpPr>
            <a:spLocks noGrp="1"/>
          </p:cNvSpPr>
          <p:nvPr>
            <p:ph idx="1"/>
          </p:nvPr>
        </p:nvSpPr>
        <p:spPr>
          <a:xfrm>
            <a:off x="399011" y="1396538"/>
            <a:ext cx="11238807" cy="4954386"/>
          </a:xfrm>
        </p:spPr>
        <p:txBody>
          <a:bodyPr>
            <a:normAutofit/>
          </a:bodyPr>
          <a:lstStyle/>
          <a:p>
            <a:pPr marL="0" indent="0">
              <a:buNone/>
            </a:pPr>
            <a:endParaRPr lang="en-IN"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797980" y="315884"/>
            <a:ext cx="686471" cy="93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Diagram 3"/>
          <p:cNvGraphicFramePr/>
          <p:nvPr>
            <p:extLst>
              <p:ext uri="{D42A27DB-BD31-4B8C-83A1-F6EECF244321}">
                <p14:modId xmlns:p14="http://schemas.microsoft.com/office/powerpoint/2010/main" val="4206135027"/>
              </p:ext>
            </p:extLst>
          </p:nvPr>
        </p:nvGraphicFramePr>
        <p:xfrm>
          <a:off x="598406" y="1472585"/>
          <a:ext cx="10540649" cy="49282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7769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marL="0" indent="0">
              <a:buNone/>
            </a:pPr>
            <a:r>
              <a:rPr lang="en-US" sz="2800" dirty="0" smtClean="0">
                <a:solidFill>
                  <a:srgbClr val="C00000"/>
                </a:solidFill>
              </a:rPr>
              <a:t>Q</a:t>
            </a:r>
            <a:r>
              <a:rPr lang="en-US" sz="2800" dirty="0" smtClean="0">
                <a:solidFill>
                  <a:srgbClr val="C00000"/>
                </a:solidFill>
              </a:rPr>
              <a:t>: For </a:t>
            </a:r>
            <a:r>
              <a:rPr lang="en-US" sz="2800" dirty="0">
                <a:solidFill>
                  <a:srgbClr val="C00000"/>
                </a:solidFill>
              </a:rPr>
              <a:t>n devices in a n/w, what is the number of cable links required for a mesh, ring, bus  and star topology?</a:t>
            </a:r>
          </a:p>
          <a:p>
            <a:pPr marL="0" indent="0">
              <a:buNone/>
            </a:pPr>
            <a:endParaRPr lang="en-US" dirty="0"/>
          </a:p>
          <a:p>
            <a:pPr marL="0" indent="0">
              <a:buNone/>
            </a:pPr>
            <a:r>
              <a:rPr lang="en-US" dirty="0" smtClean="0">
                <a:solidFill>
                  <a:schemeClr val="accent4">
                    <a:lumMod val="50000"/>
                  </a:schemeClr>
                </a:solidFill>
              </a:rPr>
              <a:t>Ans:</a:t>
            </a:r>
          </a:p>
          <a:p>
            <a:pPr marL="0" indent="0">
              <a:buNone/>
            </a:pPr>
            <a:r>
              <a:rPr lang="en-US" dirty="0" smtClean="0">
                <a:solidFill>
                  <a:schemeClr val="accent4">
                    <a:lumMod val="50000"/>
                  </a:schemeClr>
                </a:solidFill>
              </a:rPr>
              <a:t>For n devices network, number of cable links required are </a:t>
            </a:r>
          </a:p>
          <a:p>
            <a:pPr marL="862013"/>
            <a:r>
              <a:rPr lang="en-US" dirty="0" smtClean="0">
                <a:solidFill>
                  <a:schemeClr val="accent4">
                    <a:lumMod val="50000"/>
                  </a:schemeClr>
                </a:solidFill>
              </a:rPr>
              <a:t> </a:t>
            </a:r>
            <a:r>
              <a:rPr lang="en-US" dirty="0">
                <a:solidFill>
                  <a:schemeClr val="accent4">
                    <a:lumMod val="50000"/>
                  </a:schemeClr>
                </a:solidFill>
              </a:rPr>
              <a:t>n(n-1)/2 cable link are required for </a:t>
            </a:r>
            <a:r>
              <a:rPr lang="en-US" dirty="0" smtClean="0">
                <a:solidFill>
                  <a:schemeClr val="accent4">
                    <a:lumMod val="50000"/>
                  </a:schemeClr>
                </a:solidFill>
              </a:rPr>
              <a:t>mesh</a:t>
            </a:r>
          </a:p>
          <a:p>
            <a:pPr marL="862013"/>
            <a:r>
              <a:rPr lang="en-US" dirty="0" smtClean="0">
                <a:solidFill>
                  <a:schemeClr val="accent4">
                    <a:lumMod val="50000"/>
                  </a:schemeClr>
                </a:solidFill>
              </a:rPr>
              <a:t>n </a:t>
            </a:r>
            <a:r>
              <a:rPr lang="en-US" dirty="0">
                <a:solidFill>
                  <a:schemeClr val="accent4">
                    <a:lumMod val="50000"/>
                  </a:schemeClr>
                </a:solidFill>
              </a:rPr>
              <a:t>for </a:t>
            </a:r>
            <a:r>
              <a:rPr lang="en-US" dirty="0" smtClean="0">
                <a:solidFill>
                  <a:schemeClr val="accent4">
                    <a:lumMod val="50000"/>
                  </a:schemeClr>
                </a:solidFill>
              </a:rPr>
              <a:t>ring</a:t>
            </a:r>
          </a:p>
          <a:p>
            <a:pPr marL="862013"/>
            <a:r>
              <a:rPr lang="en-US" dirty="0" smtClean="0">
                <a:solidFill>
                  <a:schemeClr val="accent4">
                    <a:lumMod val="50000"/>
                  </a:schemeClr>
                </a:solidFill>
              </a:rPr>
              <a:t> </a:t>
            </a:r>
            <a:r>
              <a:rPr lang="en-US" dirty="0">
                <a:solidFill>
                  <a:schemeClr val="accent4">
                    <a:lumMod val="50000"/>
                  </a:schemeClr>
                </a:solidFill>
              </a:rPr>
              <a:t>n-1 cable link for </a:t>
            </a:r>
            <a:r>
              <a:rPr lang="en-US" dirty="0" smtClean="0">
                <a:solidFill>
                  <a:schemeClr val="accent4">
                    <a:lumMod val="50000"/>
                  </a:schemeClr>
                </a:solidFill>
              </a:rPr>
              <a:t>bus</a:t>
            </a:r>
          </a:p>
          <a:p>
            <a:pPr marL="862013"/>
            <a:r>
              <a:rPr lang="en-US" dirty="0" smtClean="0">
                <a:solidFill>
                  <a:schemeClr val="accent4">
                    <a:lumMod val="50000"/>
                  </a:schemeClr>
                </a:solidFill>
              </a:rPr>
              <a:t>n </a:t>
            </a:r>
            <a:r>
              <a:rPr lang="en-US" dirty="0">
                <a:solidFill>
                  <a:schemeClr val="accent4">
                    <a:lumMod val="50000"/>
                  </a:schemeClr>
                </a:solidFill>
              </a:rPr>
              <a:t>cable link for star </a:t>
            </a:r>
            <a:r>
              <a:rPr lang="en-US" dirty="0" smtClean="0">
                <a:solidFill>
                  <a:schemeClr val="accent4">
                    <a:lumMod val="50000"/>
                  </a:schemeClr>
                </a:solidFill>
              </a:rPr>
              <a:t>topology</a:t>
            </a:r>
            <a:endParaRPr lang="en-US" dirty="0">
              <a:solidFill>
                <a:schemeClr val="accent4">
                  <a:lumMod val="50000"/>
                </a:schemeClr>
              </a:solidFill>
            </a:endParaRPr>
          </a:p>
          <a:p>
            <a:endParaRPr lang="en-US" dirty="0"/>
          </a:p>
        </p:txBody>
      </p:sp>
    </p:spTree>
    <p:extLst>
      <p:ext uri="{BB962C8B-B14F-4D97-AF65-F5344CB8AC3E}">
        <p14:creationId xmlns:p14="http://schemas.microsoft.com/office/powerpoint/2010/main" val="4150432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Q1.  </a:t>
            </a:r>
            <a:r>
              <a:rPr lang="en-US" dirty="0"/>
              <a:t>What is the difference between half-duplex and full-duplex transmission modes?</a:t>
            </a:r>
          </a:p>
          <a:p>
            <a:pPr marL="0" indent="0">
              <a:buNone/>
            </a:pPr>
            <a:r>
              <a:rPr lang="en-US" dirty="0"/>
              <a:t> </a:t>
            </a:r>
          </a:p>
          <a:p>
            <a:pPr marL="0" indent="0">
              <a:buNone/>
            </a:pPr>
            <a:r>
              <a:rPr lang="en-US" dirty="0"/>
              <a:t>Q2.Name the four basic network topologies, and cite advantage of each type.</a:t>
            </a:r>
          </a:p>
          <a:p>
            <a:pPr marL="0" indent="0">
              <a:buNone/>
            </a:pPr>
            <a:r>
              <a:rPr lang="en-US" dirty="0"/>
              <a:t> </a:t>
            </a:r>
          </a:p>
          <a:p>
            <a:pPr marL="0" indent="0">
              <a:buNone/>
            </a:pPr>
            <a:r>
              <a:rPr lang="en-US" dirty="0"/>
              <a:t>Q3. In  each of the following four networks, discuss the consequences if a connection fails. </a:t>
            </a:r>
          </a:p>
          <a:p>
            <a:pPr marL="0" indent="0">
              <a:buNone/>
            </a:pPr>
            <a:r>
              <a:rPr lang="en-US" dirty="0" smtClean="0"/>
              <a:t> </a:t>
            </a:r>
            <a:r>
              <a:rPr lang="en-US" dirty="0"/>
              <a:t>  a. Five devices arranged in a mesh topology,</a:t>
            </a:r>
          </a:p>
          <a:p>
            <a:pPr marL="0" indent="0">
              <a:buNone/>
            </a:pPr>
            <a:r>
              <a:rPr lang="en-US" dirty="0" smtClean="0"/>
              <a:t>   b</a:t>
            </a:r>
            <a:r>
              <a:rPr lang="en-US" dirty="0"/>
              <a:t>. Five devices arranged in a star topology (not counting the hub),</a:t>
            </a:r>
          </a:p>
          <a:p>
            <a:pPr marL="0" indent="0">
              <a:buNone/>
            </a:pPr>
            <a:r>
              <a:rPr lang="en-US" dirty="0"/>
              <a:t> </a:t>
            </a:r>
            <a:r>
              <a:rPr lang="en-US" dirty="0" smtClean="0"/>
              <a:t>  c</a:t>
            </a:r>
            <a:r>
              <a:rPr lang="en-US" dirty="0"/>
              <a:t>. Five devices arranged in a bus topology,</a:t>
            </a:r>
          </a:p>
          <a:p>
            <a:pPr marL="0" indent="0">
              <a:buNone/>
            </a:pPr>
            <a:r>
              <a:rPr lang="en-US" dirty="0" smtClean="0"/>
              <a:t>   d</a:t>
            </a:r>
            <a:r>
              <a:rPr lang="en-US" dirty="0"/>
              <a:t>.  Five devices arranged in a ring topology.</a:t>
            </a:r>
          </a:p>
          <a:p>
            <a:pPr marL="0" indent="0">
              <a:buNone/>
            </a:pPr>
            <a:r>
              <a:rPr lang="en-US" dirty="0"/>
              <a:t> </a:t>
            </a:r>
          </a:p>
          <a:p>
            <a:pPr marL="0" indent="0">
              <a:buNone/>
            </a:pPr>
            <a:r>
              <a:rPr lang="en-US" dirty="0"/>
              <a:t>Q4. When a party makes a local telephone call to another party, is this a point-to-point or multipoint connection? Explain your answer.</a:t>
            </a:r>
          </a:p>
          <a:p>
            <a:pPr marL="0" indent="0">
              <a:buNone/>
            </a:pPr>
            <a:r>
              <a:rPr lang="en-US" dirty="0"/>
              <a:t> </a:t>
            </a:r>
          </a:p>
          <a:p>
            <a:pPr marL="0" indent="0">
              <a:buNone/>
            </a:pPr>
            <a:r>
              <a:rPr lang="en-US" dirty="0"/>
              <a:t>Q5. Assume six devices are arranged in a mesh topology. How many cables are needed? How many ports are needed for each device?</a:t>
            </a:r>
          </a:p>
          <a:p>
            <a:endParaRPr lang="en-US"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23</a:t>
            </a:fld>
            <a:endParaRPr lang="en-SG" dirty="0"/>
          </a:p>
        </p:txBody>
      </p:sp>
    </p:spTree>
    <p:extLst>
      <p:ext uri="{BB962C8B-B14F-4D97-AF65-F5344CB8AC3E}">
        <p14:creationId xmlns:p14="http://schemas.microsoft.com/office/powerpoint/2010/main" val="1049032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Solutions</a:t>
            </a:r>
            <a:endParaRPr lang="en-US" dirty="0"/>
          </a:p>
        </p:txBody>
      </p:sp>
      <p:sp>
        <p:nvSpPr>
          <p:cNvPr id="3" name="Content Placeholder 2"/>
          <p:cNvSpPr>
            <a:spLocks noGrp="1"/>
          </p:cNvSpPr>
          <p:nvPr>
            <p:ph idx="1"/>
          </p:nvPr>
        </p:nvSpPr>
        <p:spPr/>
        <p:txBody>
          <a:bodyPr>
            <a:noAutofit/>
          </a:bodyPr>
          <a:lstStyle/>
          <a:p>
            <a:pPr marL="0" indent="0">
              <a:buNone/>
            </a:pPr>
            <a:r>
              <a:rPr lang="en-US" sz="1800" b="1" dirty="0" smtClean="0"/>
              <a:t>Q1.  </a:t>
            </a:r>
            <a:r>
              <a:rPr lang="en-US" sz="1800" b="1" dirty="0"/>
              <a:t>What is the difference between half-duplex and full-duplex transmission modes?</a:t>
            </a:r>
          </a:p>
          <a:p>
            <a:pPr marL="0" indent="0">
              <a:buNone/>
            </a:pPr>
            <a:r>
              <a:rPr lang="en-US" sz="1800" dirty="0" err="1"/>
              <a:t>Ans</a:t>
            </a:r>
            <a:r>
              <a:rPr lang="en-US" sz="1800" dirty="0"/>
              <a:t>: In half-duplex mode, each station can both transmit and receive, but not at the same time</a:t>
            </a:r>
            <a:r>
              <a:rPr lang="en-US" sz="1800" dirty="0" smtClean="0"/>
              <a:t>. When </a:t>
            </a:r>
            <a:r>
              <a:rPr lang="en-US" sz="1800" dirty="0"/>
              <a:t>one device  is sending, the other can only receive</a:t>
            </a:r>
            <a:r>
              <a:rPr lang="en-US" sz="1800" dirty="0" smtClean="0"/>
              <a:t>, and </a:t>
            </a:r>
            <a:r>
              <a:rPr lang="en-US" sz="1800" dirty="0"/>
              <a:t>vice versa. Like walkie-talkies</a:t>
            </a:r>
            <a:r>
              <a:rPr lang="en-US" sz="1800" dirty="0" smtClean="0"/>
              <a:t>. In </a:t>
            </a:r>
            <a:r>
              <a:rPr lang="en-US" sz="1800" dirty="0"/>
              <a:t>full-duplex mode, both station can transmit and receive simultaneously. Like telephone network.</a:t>
            </a:r>
          </a:p>
          <a:p>
            <a:pPr marL="0" indent="0">
              <a:buNone/>
            </a:pPr>
            <a:r>
              <a:rPr lang="en-US" sz="1800" b="1" dirty="0"/>
              <a:t>Q2.Name the four basic network topologies, and cite advantage of each type.</a:t>
            </a:r>
          </a:p>
          <a:p>
            <a:pPr marL="0" indent="0">
              <a:buNone/>
            </a:pPr>
            <a:r>
              <a:rPr lang="en-US" sz="1800" dirty="0" err="1"/>
              <a:t>Ans</a:t>
            </a:r>
            <a:r>
              <a:rPr lang="en-US" sz="1800" dirty="0" smtClean="0"/>
              <a:t>: </a:t>
            </a:r>
            <a:r>
              <a:rPr lang="en-US" sz="1800" u="sng" dirty="0" smtClean="0"/>
              <a:t>Bus </a:t>
            </a:r>
            <a:r>
              <a:rPr lang="en-US" sz="1800" u="sng" dirty="0"/>
              <a:t>Topology:</a:t>
            </a:r>
            <a:r>
              <a:rPr lang="en-US" sz="1800" dirty="0"/>
              <a:t> Easy installation, less cabling, easy </a:t>
            </a:r>
            <a:r>
              <a:rPr lang="en-US" sz="1800" smtClean="0"/>
              <a:t>expansation</a:t>
            </a:r>
            <a:r>
              <a:rPr lang="en-US" sz="1800" dirty="0" smtClean="0"/>
              <a:t> </a:t>
            </a:r>
            <a:r>
              <a:rPr lang="en-US" sz="1800" dirty="0"/>
              <a:t>etc.</a:t>
            </a:r>
          </a:p>
          <a:p>
            <a:pPr marL="0" indent="0">
              <a:buNone/>
            </a:pPr>
            <a:r>
              <a:rPr lang="en-US" sz="1800" u="sng" dirty="0"/>
              <a:t>Ring Topology:</a:t>
            </a:r>
            <a:r>
              <a:rPr lang="en-US" sz="1800" dirty="0"/>
              <a:t> Less effort in adding or removing devices, simple fault isolation.</a:t>
            </a:r>
            <a:br>
              <a:rPr lang="en-US" sz="1800" dirty="0"/>
            </a:br>
            <a:r>
              <a:rPr lang="en-US" sz="1800" u="sng" dirty="0"/>
              <a:t>Star Topology:</a:t>
            </a:r>
            <a:r>
              <a:rPr lang="en-US" sz="1800" dirty="0"/>
              <a:t> Less expensive than mesh, robustness etc.</a:t>
            </a:r>
            <a:br>
              <a:rPr lang="en-US" sz="1800" dirty="0"/>
            </a:br>
            <a:r>
              <a:rPr lang="en-US" sz="1800" u="sng" dirty="0"/>
              <a:t>Mesh Topology:</a:t>
            </a:r>
            <a:r>
              <a:rPr lang="en-US" sz="1800" dirty="0"/>
              <a:t> Robustness, present of privacy and security.</a:t>
            </a:r>
          </a:p>
          <a:p>
            <a:pPr marL="0" indent="0">
              <a:buNone/>
            </a:pPr>
            <a:r>
              <a:rPr lang="en-US" sz="1800" dirty="0"/>
              <a:t>Q3. </a:t>
            </a:r>
            <a:r>
              <a:rPr lang="en-US" sz="1800" b="1" dirty="0"/>
              <a:t>In  each of the following four networks, discuss the consequences if a connection fails. </a:t>
            </a:r>
          </a:p>
          <a:p>
            <a:pPr marL="0" lvl="0" indent="0">
              <a:buNone/>
            </a:pPr>
            <a:r>
              <a:rPr lang="en-US" sz="1800" dirty="0" smtClean="0"/>
              <a:t>a.  </a:t>
            </a:r>
            <a:r>
              <a:rPr lang="en-US" sz="1800" b="1" i="1" dirty="0"/>
              <a:t>Five devices arranged in a mesh topology,</a:t>
            </a:r>
          </a:p>
          <a:p>
            <a:pPr marL="0" indent="0">
              <a:buNone/>
            </a:pPr>
            <a:r>
              <a:rPr lang="en-US" sz="1800" dirty="0" err="1"/>
              <a:t>Ans</a:t>
            </a:r>
            <a:r>
              <a:rPr lang="en-US" sz="1800" dirty="0"/>
              <a:t>: Mesh is high redundancy. Only one device would be disconnected if all the connections were to fail for that device. You can have many connections to other devices </a:t>
            </a:r>
            <a:r>
              <a:rPr lang="en-US" sz="1800" dirty="0" err="1"/>
              <a:t>thats</a:t>
            </a:r>
            <a:r>
              <a:rPr lang="en-US" sz="1800" dirty="0"/>
              <a:t> why its less likely to fail. The only cause for failure at this point is really the power and if you just don't have any. Even if one of the connections between two devices fail there is no effect on network and they can still communicate through other channels.</a:t>
            </a:r>
          </a:p>
          <a:p>
            <a:r>
              <a:rPr lang="en-US" sz="1800" dirty="0"/>
              <a:t/>
            </a:r>
            <a:br>
              <a:rPr lang="en-US" sz="1800" dirty="0"/>
            </a:br>
            <a:r>
              <a:rPr lang="en-US" sz="1800" dirty="0"/>
              <a:t>   </a:t>
            </a:r>
          </a:p>
        </p:txBody>
      </p:sp>
      <p:sp>
        <p:nvSpPr>
          <p:cNvPr id="4" name="Slide Number Placeholder 3"/>
          <p:cNvSpPr>
            <a:spLocks noGrp="1"/>
          </p:cNvSpPr>
          <p:nvPr>
            <p:ph type="sldNum" sz="quarter" idx="12"/>
          </p:nvPr>
        </p:nvSpPr>
        <p:spPr/>
        <p:txBody>
          <a:bodyPr/>
          <a:lstStyle/>
          <a:p>
            <a:fld id="{56693B4B-36E0-40EA-BD24-5FA98D4B3C74}" type="slidenum">
              <a:rPr lang="en-SG" smtClean="0"/>
              <a:pPr/>
              <a:t>24</a:t>
            </a:fld>
            <a:endParaRPr lang="en-SG" dirty="0"/>
          </a:p>
        </p:txBody>
      </p:sp>
    </p:spTree>
    <p:extLst>
      <p:ext uri="{BB962C8B-B14F-4D97-AF65-F5344CB8AC3E}">
        <p14:creationId xmlns:p14="http://schemas.microsoft.com/office/powerpoint/2010/main" val="4210547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1800" dirty="0" smtClean="0"/>
              <a:t> </a:t>
            </a:r>
            <a:r>
              <a:rPr lang="en-US" sz="1800" dirty="0"/>
              <a:t>b. </a:t>
            </a:r>
            <a:r>
              <a:rPr lang="en-US" sz="1800" b="1" i="1" dirty="0"/>
              <a:t>Five devices arranged in a star topology (not counting the hub),</a:t>
            </a:r>
          </a:p>
          <a:p>
            <a:pPr marL="0" indent="0">
              <a:buNone/>
            </a:pPr>
            <a:r>
              <a:rPr lang="en-US" sz="1800" dirty="0"/>
              <a:t> </a:t>
            </a:r>
            <a:r>
              <a:rPr lang="en-US" sz="1800" dirty="0" smtClean="0"/>
              <a:t>   </a:t>
            </a:r>
            <a:r>
              <a:rPr lang="en-US" sz="1800" dirty="0" err="1" smtClean="0"/>
              <a:t>Ans</a:t>
            </a:r>
            <a:r>
              <a:rPr lang="en-US" sz="1800" dirty="0"/>
              <a:t>: Star runs to a central device like a switch, so if the switch itself fails then the whole network will be </a:t>
            </a:r>
            <a:r>
              <a:rPr lang="en-US" sz="1800" dirty="0" smtClean="0"/>
              <a:t>     </a:t>
            </a:r>
          </a:p>
          <a:p>
            <a:pPr marL="0" indent="0">
              <a:buNone/>
            </a:pPr>
            <a:r>
              <a:rPr lang="en-US" sz="1800" dirty="0"/>
              <a:t> </a:t>
            </a:r>
            <a:r>
              <a:rPr lang="en-US" sz="1800" dirty="0" smtClean="0"/>
              <a:t>           disconnected</a:t>
            </a:r>
            <a:r>
              <a:rPr lang="en-US" sz="1800" dirty="0"/>
              <a:t>.</a:t>
            </a:r>
            <a:br>
              <a:rPr lang="en-US" sz="1800" dirty="0"/>
            </a:br>
            <a:r>
              <a:rPr lang="en-US" sz="1800" dirty="0" smtClean="0"/>
              <a:t> </a:t>
            </a:r>
            <a:r>
              <a:rPr lang="en-US" sz="1800" dirty="0"/>
              <a:t>c. </a:t>
            </a:r>
            <a:r>
              <a:rPr lang="en-US" sz="1800" b="1" i="1" dirty="0"/>
              <a:t>Five devices arranged in a bus topology,</a:t>
            </a:r>
          </a:p>
          <a:p>
            <a:pPr marL="0" indent="0">
              <a:buNone/>
            </a:pPr>
            <a:r>
              <a:rPr lang="en-US" sz="1800" dirty="0"/>
              <a:t> </a:t>
            </a:r>
            <a:r>
              <a:rPr lang="en-US" sz="1800" dirty="0" smtClean="0"/>
              <a:t>     </a:t>
            </a:r>
            <a:r>
              <a:rPr lang="en-US" sz="1800" dirty="0" err="1" smtClean="0"/>
              <a:t>Ans</a:t>
            </a:r>
            <a:r>
              <a:rPr lang="en-US" sz="1800" dirty="0"/>
              <a:t>: Bus runs in a straight line from one network device to another. So if one gets disconnect then the all the </a:t>
            </a:r>
            <a:r>
              <a:rPr lang="en-US" sz="1800" dirty="0" smtClean="0"/>
              <a:t>   </a:t>
            </a:r>
          </a:p>
          <a:p>
            <a:pPr marL="0" indent="0">
              <a:buNone/>
            </a:pPr>
            <a:r>
              <a:rPr lang="en-US" sz="1800" dirty="0"/>
              <a:t> </a:t>
            </a:r>
            <a:r>
              <a:rPr lang="en-US" sz="1800" dirty="0" smtClean="0"/>
              <a:t>    devices </a:t>
            </a:r>
            <a:r>
              <a:rPr lang="en-US" sz="1800" dirty="0"/>
              <a:t>connected down the line get disconnect.</a:t>
            </a:r>
            <a:br>
              <a:rPr lang="en-US" sz="1800" dirty="0"/>
            </a:br>
            <a:endParaRPr lang="en-US" sz="1800" dirty="0" smtClean="0"/>
          </a:p>
          <a:p>
            <a:pPr marL="0" indent="0">
              <a:buNone/>
            </a:pPr>
            <a:r>
              <a:rPr lang="en-US" sz="1800" dirty="0"/>
              <a:t> </a:t>
            </a:r>
            <a:r>
              <a:rPr lang="en-US" sz="1800" dirty="0" smtClean="0"/>
              <a:t> d</a:t>
            </a:r>
            <a:r>
              <a:rPr lang="en-US" sz="1800" dirty="0"/>
              <a:t>. </a:t>
            </a:r>
            <a:r>
              <a:rPr lang="en-US" sz="1800" b="1" i="1" dirty="0"/>
              <a:t>Five devices arranged in a ring topology.</a:t>
            </a:r>
          </a:p>
          <a:p>
            <a:pPr marL="0" indent="0">
              <a:buNone/>
            </a:pPr>
            <a:r>
              <a:rPr lang="en-US" sz="1800" dirty="0" smtClean="0"/>
              <a:t>      Ans</a:t>
            </a:r>
            <a:r>
              <a:rPr lang="en-US" sz="1800" dirty="0"/>
              <a:t>. Ring is like a bus except it connects back onto itself. So if one device fails they all fail. The exception is if there is a redundant inside ring like that used in FDDI (fiber ring) then if both get disconnect from one device then they all do.</a:t>
            </a:r>
          </a:p>
          <a:p>
            <a:pPr marL="0" indent="0">
              <a:buNone/>
            </a:pPr>
            <a:r>
              <a:rPr lang="en-US" sz="1800" dirty="0" smtClean="0"/>
              <a:t>Q4</a:t>
            </a:r>
            <a:r>
              <a:rPr lang="en-US" sz="1800" dirty="0"/>
              <a:t>. </a:t>
            </a:r>
            <a:r>
              <a:rPr lang="en-US" sz="1800" b="1" dirty="0"/>
              <a:t>When a party makes a local telephone call to another party, is this a point-to-point or multipoint connection? Explain your answer.</a:t>
            </a:r>
          </a:p>
          <a:p>
            <a:pPr marL="0" indent="0">
              <a:buNone/>
            </a:pPr>
            <a:r>
              <a:rPr lang="en-US" sz="1800" dirty="0" err="1"/>
              <a:t>Ans</a:t>
            </a:r>
            <a:r>
              <a:rPr lang="en-US" sz="1800" dirty="0"/>
              <a:t>: It is Point-to-Point connection because multipoint connection needs more than two end points.</a:t>
            </a:r>
          </a:p>
          <a:p>
            <a:pPr marL="0" indent="0">
              <a:buNone/>
            </a:pPr>
            <a:endParaRPr lang="en-US" sz="18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25</a:t>
            </a:fld>
            <a:endParaRPr lang="en-SG" dirty="0"/>
          </a:p>
        </p:txBody>
      </p:sp>
    </p:spTree>
    <p:extLst>
      <p:ext uri="{BB962C8B-B14F-4D97-AF65-F5344CB8AC3E}">
        <p14:creationId xmlns:p14="http://schemas.microsoft.com/office/powerpoint/2010/main" val="2427133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800" dirty="0"/>
              <a:t>Q5. </a:t>
            </a:r>
            <a:r>
              <a:rPr lang="en-US" sz="1800" b="1" dirty="0"/>
              <a:t>Assume six devices are arranged in a mesh topology. How many cables are needed? How many ports are needed for each device?</a:t>
            </a:r>
          </a:p>
          <a:p>
            <a:pPr marL="0" indent="0">
              <a:buNone/>
            </a:pPr>
            <a:r>
              <a:rPr lang="en-US" sz="1800" dirty="0" err="1"/>
              <a:t>Ans</a:t>
            </a:r>
            <a:r>
              <a:rPr lang="en-US" sz="1800" dirty="0"/>
              <a:t>: Cables needed (6*5)/2 = 15 and,</a:t>
            </a:r>
          </a:p>
          <a:p>
            <a:pPr marL="0" indent="0">
              <a:buNone/>
            </a:pPr>
            <a:r>
              <a:rPr lang="en-US" sz="1800" dirty="0" smtClean="0"/>
              <a:t>Each </a:t>
            </a:r>
            <a:r>
              <a:rPr lang="en-US" sz="1800" dirty="0"/>
              <a:t>device needs to be connected to 5 other devices. So, each device needs to have 5 ports. Six devices times five ports equals 30 total ports.</a:t>
            </a:r>
          </a:p>
          <a:p>
            <a:endParaRPr lang="en-US" sz="18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26</a:t>
            </a:fld>
            <a:endParaRPr lang="en-SG" dirty="0"/>
          </a:p>
        </p:txBody>
      </p:sp>
    </p:spTree>
    <p:extLst>
      <p:ext uri="{BB962C8B-B14F-4D97-AF65-F5344CB8AC3E}">
        <p14:creationId xmlns:p14="http://schemas.microsoft.com/office/powerpoint/2010/main" val="39396911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lgn="ctr">
              <a:buNone/>
            </a:pPr>
            <a:r>
              <a:rPr lang="en-US" sz="8000" dirty="0" smtClean="0"/>
              <a:t>THANKS</a:t>
            </a:r>
            <a:endParaRPr lang="en-US" sz="80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27</a:t>
            </a:fld>
            <a:endParaRPr lang="en-SG" dirty="0"/>
          </a:p>
        </p:txBody>
      </p:sp>
    </p:spTree>
    <p:extLst>
      <p:ext uri="{BB962C8B-B14F-4D97-AF65-F5344CB8AC3E}">
        <p14:creationId xmlns:p14="http://schemas.microsoft.com/office/powerpoint/2010/main" val="424098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Networking</a:t>
            </a:r>
            <a:endParaRPr lang="en-US" dirty="0"/>
          </a:p>
        </p:txBody>
      </p:sp>
      <p:sp>
        <p:nvSpPr>
          <p:cNvPr id="3" name="Content Placeholder 2"/>
          <p:cNvSpPr>
            <a:spLocks noGrp="1"/>
          </p:cNvSpPr>
          <p:nvPr>
            <p:ph idx="1"/>
          </p:nvPr>
        </p:nvSpPr>
        <p:spPr/>
        <p:txBody>
          <a:bodyPr/>
          <a:lstStyle/>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3</a:t>
            </a:fld>
            <a:endParaRPr lang="en-SG" dirty="0"/>
          </a:p>
        </p:txBody>
      </p:sp>
      <p:graphicFrame>
        <p:nvGraphicFramePr>
          <p:cNvPr id="5" name="Diagram 4"/>
          <p:cNvGraphicFramePr/>
          <p:nvPr>
            <p:extLst>
              <p:ext uri="{D42A27DB-BD31-4B8C-83A1-F6EECF244321}">
                <p14:modId xmlns:p14="http://schemas.microsoft.com/office/powerpoint/2010/main" val="2532888105"/>
              </p:ext>
            </p:extLst>
          </p:nvPr>
        </p:nvGraphicFramePr>
        <p:xfrm>
          <a:off x="1188720" y="1619796"/>
          <a:ext cx="9339944" cy="4467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456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55977151"/>
              </p:ext>
            </p:extLst>
          </p:nvPr>
        </p:nvGraphicFramePr>
        <p:xfrm>
          <a:off x="3332162" y="1758950"/>
          <a:ext cx="7653338"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56693B4B-36E0-40EA-BD24-5FA98D4B3C74}" type="slidenum">
              <a:rPr lang="en-SG" smtClean="0"/>
              <a:pPr/>
              <a:t>4</a:t>
            </a:fld>
            <a:endParaRPr lang="en-SG" dirty="0"/>
          </a:p>
        </p:txBody>
      </p:sp>
      <p:pic>
        <p:nvPicPr>
          <p:cNvPr id="2050" name="Picture 2"/>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972" y="1496176"/>
            <a:ext cx="3160927" cy="2324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946" y="4456173"/>
            <a:ext cx="3554627" cy="227419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67900" y="1269641"/>
            <a:ext cx="2235200" cy="195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809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Communications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2872819555"/>
              </p:ext>
            </p:extLst>
          </p:nvPr>
        </p:nvGraphicFramePr>
        <p:xfrm>
          <a:off x="2563906" y="1583267"/>
          <a:ext cx="7748494" cy="4871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9406" y="4499604"/>
            <a:ext cx="1921690" cy="195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73337" y="4707589"/>
            <a:ext cx="2011679"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85016" y="5100569"/>
            <a:ext cx="2024744" cy="135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426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81" y="476672"/>
            <a:ext cx="10972800" cy="835496"/>
          </a:xfrm>
        </p:spPr>
        <p:txBody>
          <a:bodyPr>
            <a:normAutofit/>
          </a:bodyPr>
          <a:lstStyle/>
          <a:p>
            <a:r>
              <a:rPr lang="en-IN" sz="4000" dirty="0" smtClean="0">
                <a:latin typeface="Aharoni" pitchFamily="2" charset="-79"/>
                <a:cs typeface="Aharoni" pitchFamily="2" charset="-79"/>
              </a:rPr>
              <a:t>Topology</a:t>
            </a:r>
            <a:endParaRPr lang="en-IN" sz="4000" dirty="0">
              <a:latin typeface="Aharoni" pitchFamily="2" charset="-79"/>
              <a:cs typeface="Aharoni" pitchFamily="2" charset="-79"/>
            </a:endParaRPr>
          </a:p>
        </p:txBody>
      </p:sp>
      <p:sp>
        <p:nvSpPr>
          <p:cNvPr id="3" name="Content Placeholder 2"/>
          <p:cNvSpPr>
            <a:spLocks noGrp="1"/>
          </p:cNvSpPr>
          <p:nvPr>
            <p:ph idx="1"/>
          </p:nvPr>
        </p:nvSpPr>
        <p:spPr>
          <a:xfrm>
            <a:off x="225084" y="1340769"/>
            <a:ext cx="11662116" cy="5116302"/>
          </a:xfrm>
        </p:spPr>
        <p:txBody>
          <a:bodyPr>
            <a:normAutofit lnSpcReduction="10000"/>
          </a:bodyPr>
          <a:lstStyle/>
          <a:p>
            <a:pPr algn="just"/>
            <a:endParaRPr lang="en-IN" sz="3200" dirty="0" smtClean="0">
              <a:latin typeface="Cooper Black" pitchFamily="18" charset="0"/>
              <a:cs typeface="Times New Roman" pitchFamily="18" charset="0"/>
            </a:endParaRPr>
          </a:p>
          <a:p>
            <a:pPr algn="just"/>
            <a:endParaRPr lang="en-IN" sz="3200" dirty="0">
              <a:latin typeface="Cooper Black" pitchFamily="18" charset="0"/>
              <a:cs typeface="Times New Roman" pitchFamily="18" charset="0"/>
            </a:endParaRPr>
          </a:p>
          <a:p>
            <a:pPr algn="just"/>
            <a:endParaRPr lang="en-IN" sz="3200" dirty="0" smtClean="0">
              <a:latin typeface="Cooper Black" pitchFamily="18" charset="0"/>
              <a:cs typeface="Times New Roman" pitchFamily="18" charset="0"/>
            </a:endParaRPr>
          </a:p>
          <a:p>
            <a:pPr algn="just"/>
            <a:endParaRPr lang="en-IN" sz="3200" dirty="0">
              <a:latin typeface="Cooper Black" pitchFamily="18" charset="0"/>
              <a:cs typeface="Times New Roman" pitchFamily="18" charset="0"/>
            </a:endParaRPr>
          </a:p>
          <a:p>
            <a:pPr algn="just"/>
            <a:endParaRPr lang="en-IN" sz="3200" dirty="0" smtClean="0">
              <a:latin typeface="Cooper Black" pitchFamily="18" charset="0"/>
              <a:cs typeface="Times New Roman" pitchFamily="18" charset="0"/>
            </a:endParaRPr>
          </a:p>
          <a:p>
            <a:pPr algn="just"/>
            <a:endParaRPr lang="en-IN" sz="3200" dirty="0">
              <a:latin typeface="Cooper Black" pitchFamily="18" charset="0"/>
              <a:cs typeface="Times New Roman" pitchFamily="18" charset="0"/>
            </a:endParaRPr>
          </a:p>
          <a:p>
            <a:pPr algn="just"/>
            <a:endParaRPr lang="en-IN" sz="3200" dirty="0" smtClean="0">
              <a:latin typeface="Cooper Black" pitchFamily="18" charset="0"/>
              <a:cs typeface="Times New Roman" pitchFamily="18" charset="0"/>
            </a:endParaRPr>
          </a:p>
          <a:p>
            <a:pPr algn="just"/>
            <a:endParaRPr lang="en-IN" sz="3200" dirty="0">
              <a:latin typeface="Cooper Black" pitchFamily="18" charset="0"/>
              <a:cs typeface="Times New Roman" pitchFamily="18" charset="0"/>
            </a:endParaRPr>
          </a:p>
          <a:p>
            <a:pPr marL="0" indent="0" algn="just">
              <a:buNone/>
            </a:pPr>
            <a:endParaRPr lang="en-US" sz="1600" u="sng" dirty="0" smtClean="0">
              <a:hlinkClick r:id="rId2"/>
            </a:endParaRPr>
          </a:p>
          <a:p>
            <a:pPr marL="0" indent="0" algn="just">
              <a:buNone/>
            </a:pPr>
            <a:endParaRPr lang="en-US" sz="1600" u="sng" dirty="0">
              <a:hlinkClick r:id="rId2"/>
            </a:endParaRPr>
          </a:p>
          <a:p>
            <a:pPr marL="0" indent="0" algn="r">
              <a:buNone/>
            </a:pPr>
            <a:r>
              <a:rPr lang="en-US" sz="1600" u="sng" dirty="0" smtClean="0">
                <a:hlinkClick r:id="rId2"/>
              </a:rPr>
              <a:t>Link: https</a:t>
            </a:r>
            <a:r>
              <a:rPr lang="en-US" sz="1600" u="sng" dirty="0">
                <a:hlinkClick r:id="rId2"/>
              </a:rPr>
              <a:t>://www.youtube.com/watch?v=F35sSPTahS8</a:t>
            </a:r>
            <a:endParaRPr lang="en-IN" sz="1600" dirty="0">
              <a:latin typeface="Cooper Black" pitchFamily="18" charset="0"/>
              <a:cs typeface="Times New Roman" pitchFamily="18" charset="0"/>
            </a:endParaRPr>
          </a:p>
          <a:p>
            <a:pPr algn="just"/>
            <a:endParaRPr lang="en-IN" sz="3200" dirty="0" smtClean="0">
              <a:latin typeface="Cooper Black" pitchFamily="18" charset="0"/>
              <a:cs typeface="Times New Roman" pitchFamily="18" charset="0"/>
            </a:endParaRPr>
          </a:p>
          <a:p>
            <a:pPr algn="just"/>
            <a:endParaRPr lang="en-IN" sz="3200" dirty="0" smtClean="0">
              <a:latin typeface="Cooper Black"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2246320779"/>
              </p:ext>
            </p:extLst>
          </p:nvPr>
        </p:nvGraphicFramePr>
        <p:xfrm>
          <a:off x="2166424" y="1570558"/>
          <a:ext cx="8133136" cy="4267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0646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sp>
        <p:nvSpPr>
          <p:cNvPr id="3" name="Content Placeholder 2"/>
          <p:cNvSpPr>
            <a:spLocks noGrp="1"/>
          </p:cNvSpPr>
          <p:nvPr>
            <p:ph idx="1"/>
          </p:nvPr>
        </p:nvSpPr>
        <p:spPr/>
        <p:txBody>
          <a:bodyPr/>
          <a:lstStyle/>
          <a:p>
            <a:pPr lvl="0"/>
            <a:endParaRPr lang="en-US" dirty="0"/>
          </a:p>
          <a:p>
            <a:pPr lvl="0"/>
            <a:endParaRPr lang="en-US" dirty="0"/>
          </a:p>
          <a:p>
            <a:endParaRPr lang="en-US"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7</a:t>
            </a:fld>
            <a:endParaRPr lang="en-SG" dirty="0"/>
          </a:p>
        </p:txBody>
      </p:sp>
      <p:graphicFrame>
        <p:nvGraphicFramePr>
          <p:cNvPr id="7" name="Content Placeholder 7"/>
          <p:cNvGraphicFramePr>
            <a:graphicFrameLocks/>
          </p:cNvGraphicFramePr>
          <p:nvPr>
            <p:extLst>
              <p:ext uri="{D42A27DB-BD31-4B8C-83A1-F6EECF244321}">
                <p14:modId xmlns:p14="http://schemas.microsoft.com/office/powerpoint/2010/main" val="3364303870"/>
              </p:ext>
            </p:extLst>
          </p:nvPr>
        </p:nvGraphicFramePr>
        <p:xfrm>
          <a:off x="615142" y="1652292"/>
          <a:ext cx="5469775" cy="4708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7714" y="3108962"/>
            <a:ext cx="6630347" cy="31527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1038120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Mesh Topology</a:t>
            </a:r>
            <a:endParaRPr lang="en-IN" dirty="0"/>
          </a:p>
        </p:txBody>
      </p:sp>
      <p:sp>
        <p:nvSpPr>
          <p:cNvPr id="3" name="Content Placeholder 2"/>
          <p:cNvSpPr>
            <a:spLocks noGrp="1"/>
          </p:cNvSpPr>
          <p:nvPr>
            <p:ph idx="1"/>
          </p:nvPr>
        </p:nvSpPr>
        <p:spPr/>
        <p:txBody>
          <a:bodyPr>
            <a:normAutofit/>
          </a:bodyPr>
          <a:lstStyle/>
          <a:p>
            <a:pPr marL="0" indent="0" algn="just">
              <a:buNone/>
            </a:pPr>
            <a:endParaRPr lang="en-IN" sz="3200" dirty="0" smtClean="0">
              <a:latin typeface="Times New Roman" pitchFamily="18" charset="0"/>
              <a:cs typeface="Times New Roman" pitchFamily="18" charset="0"/>
            </a:endParaRPr>
          </a:p>
          <a:p>
            <a:pPr marL="0" indent="0" algn="just">
              <a:buNone/>
            </a:pPr>
            <a:endParaRPr lang="en-IN" sz="3200" dirty="0" smtClean="0">
              <a:latin typeface="Times New Roman" pitchFamily="18" charset="0"/>
              <a:cs typeface="Times New Roman" pitchFamily="18" charset="0"/>
            </a:endParaRPr>
          </a:p>
          <a:p>
            <a:pPr algn="just"/>
            <a:endParaRPr lang="en-IN" dirty="0"/>
          </a:p>
        </p:txBody>
      </p:sp>
      <p:graphicFrame>
        <p:nvGraphicFramePr>
          <p:cNvPr id="4" name="Diagram 3"/>
          <p:cNvGraphicFramePr/>
          <p:nvPr>
            <p:extLst>
              <p:ext uri="{D42A27DB-BD31-4B8C-83A1-F6EECF244321}">
                <p14:modId xmlns:p14="http://schemas.microsoft.com/office/powerpoint/2010/main" val="292232827"/>
              </p:ext>
            </p:extLst>
          </p:nvPr>
        </p:nvGraphicFramePr>
        <p:xfrm>
          <a:off x="627016" y="1634065"/>
          <a:ext cx="10985864" cy="450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5689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latin typeface="Aharoni" pitchFamily="2" charset="-79"/>
                <a:cs typeface="Aharoni" pitchFamily="2" charset="-79"/>
              </a:rPr>
              <a:t>Mesh </a:t>
            </a:r>
            <a:r>
              <a:rPr lang="en-IN" dirty="0" smtClean="0">
                <a:latin typeface="Aharoni" pitchFamily="2" charset="-79"/>
                <a:cs typeface="Aharoni" pitchFamily="2" charset="-79"/>
              </a:rPr>
              <a:t>Topology (Advantages and Dis advantages)</a:t>
            </a:r>
            <a:endParaRPr lang="en-IN" dirty="0"/>
          </a:p>
        </p:txBody>
      </p:sp>
      <p:sp>
        <p:nvSpPr>
          <p:cNvPr id="3" name="Content Placeholder 2"/>
          <p:cNvSpPr>
            <a:spLocks noGrp="1"/>
          </p:cNvSpPr>
          <p:nvPr>
            <p:ph idx="1"/>
          </p:nvPr>
        </p:nvSpPr>
        <p:spPr/>
        <p:txBody>
          <a:bodyPr>
            <a:normAutofit/>
          </a:bodyPr>
          <a:lstStyle/>
          <a:p>
            <a:pPr marL="0" indent="0" algn="just">
              <a:buNone/>
            </a:pPr>
            <a:endParaRPr lang="en-IN" sz="3600" dirty="0">
              <a:latin typeface="Lucida Calligraphy" pitchFamily="66" charset="0"/>
            </a:endParaRPr>
          </a:p>
        </p:txBody>
      </p:sp>
      <p:graphicFrame>
        <p:nvGraphicFramePr>
          <p:cNvPr id="4" name="Diagram 3"/>
          <p:cNvGraphicFramePr/>
          <p:nvPr>
            <p:extLst>
              <p:ext uri="{D42A27DB-BD31-4B8C-83A1-F6EECF244321}">
                <p14:modId xmlns:p14="http://schemas.microsoft.com/office/powerpoint/2010/main" val="48608282"/>
              </p:ext>
            </p:extLst>
          </p:nvPr>
        </p:nvGraphicFramePr>
        <p:xfrm>
          <a:off x="412911" y="1530474"/>
          <a:ext cx="11096172" cy="4753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1041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1192</Words>
  <Application>Microsoft Office PowerPoint</Application>
  <PresentationFormat>Custom</PresentationFormat>
  <Paragraphs>212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Computer Network</vt:lpstr>
      <vt:lpstr>Basics</vt:lpstr>
      <vt:lpstr>Need for Networking</vt:lpstr>
      <vt:lpstr>Characteristics</vt:lpstr>
      <vt:lpstr>Modes of Communications</vt:lpstr>
      <vt:lpstr>Topology</vt:lpstr>
      <vt:lpstr>Network Topology</vt:lpstr>
      <vt:lpstr>Mesh Topology</vt:lpstr>
      <vt:lpstr>Mesh Topology (Advantages and Dis advantages)</vt:lpstr>
      <vt:lpstr>Mesh Topology</vt:lpstr>
      <vt:lpstr>Star Topology</vt:lpstr>
      <vt:lpstr>Star Topology</vt:lpstr>
      <vt:lpstr>Applications</vt:lpstr>
      <vt:lpstr>Bus Topology</vt:lpstr>
      <vt:lpstr>Bus Topology</vt:lpstr>
      <vt:lpstr>Ring Topology</vt:lpstr>
      <vt:lpstr>Ring Topology</vt:lpstr>
      <vt:lpstr>Ring Topology</vt:lpstr>
      <vt:lpstr>Tree Topology</vt:lpstr>
      <vt:lpstr>Hybrid Topology</vt:lpstr>
      <vt:lpstr>Considerations for choosing topology</vt:lpstr>
      <vt:lpstr>Problem</vt:lpstr>
      <vt:lpstr>Practice Questions</vt:lpstr>
      <vt:lpstr>Practice Question Solutions</vt:lpstr>
      <vt:lpstr>PowerPoint Presentation</vt:lpstr>
      <vt:lpstr>PowerPoint Presentation</vt:lpstr>
      <vt:lpstr>Solutions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SHILPA</cp:lastModifiedBy>
  <cp:revision>48</cp:revision>
  <dcterms:created xsi:type="dcterms:W3CDTF">2019-07-12T07:18:02Z</dcterms:created>
  <dcterms:modified xsi:type="dcterms:W3CDTF">2019-09-17T06:00:22Z</dcterms:modified>
</cp:coreProperties>
</file>