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7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1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61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0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1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49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52EE-BCB8-4CE1-A0EC-0D07DCA0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9B6A-BB5E-4257-B54A-074897F7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421B-B95A-4549-A46E-CC6A21C3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3646-F88F-4656-A0AD-6EF917F2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3F58-49DB-473B-BEE5-697DB68C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7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3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E0A9AA-8FED-4E57-95C9-6E9EE31D846D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0D1AD7-391A-4B2A-8BB2-3AEAFE83E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abs.com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31F-9C35-437F-8B13-CAA07E8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YourCabs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A328BD-33FF-47B1-8AD2-E438939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801773"/>
            <a:ext cx="10990277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The business problem tackled here is trying to improve customer service for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2"/>
              </a:rPr>
              <a:t>YourCabs.com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a cab company in Bangalore.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The problem of interest is booking cancellations by the company due to unavailability of a car. The challenge is that cancellations can occur very close to the trip start time, thereby causing passengers inconvenience.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     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BEA786D-5AA4-42E3-B540-9EDD3EBFA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31F-9C35-437F-8B13-CAA07E8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YourCabs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A328BD-33FF-47B1-8AD2-E438939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2456175"/>
            <a:ext cx="11353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effectLst/>
                <a:latin typeface="Inter"/>
              </a:rPr>
              <a:t>The goal of the competition is to create a predictive model for classifying new bookings as to whether they will eventually gets cancelled due to car unavailability.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BEA786D-5AA4-42E3-B540-9EDD3EBFA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C31F-9C35-437F-8B13-CAA07E85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292350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YourCabs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A328BD-33FF-47B1-8AD2-E438939F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64" y="900348"/>
            <a:ext cx="11440662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id</a:t>
            </a:r>
            <a:r>
              <a:rPr lang="en-US" sz="1600" b="0" i="0" dirty="0">
                <a:effectLst/>
                <a:latin typeface="Inter"/>
              </a:rPr>
              <a:t> - booking ID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user_id</a:t>
            </a:r>
            <a:r>
              <a:rPr lang="en-US" sz="1600" b="0" i="0" dirty="0">
                <a:effectLst/>
                <a:latin typeface="Inter"/>
              </a:rPr>
              <a:t> - the ID of the customer (based on mobile number)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vehicle_model_id</a:t>
            </a:r>
            <a:r>
              <a:rPr lang="en-US" sz="1600" b="0" i="0" dirty="0">
                <a:effectLst/>
                <a:latin typeface="Inter"/>
              </a:rPr>
              <a:t> - vehicle model type.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package_id</a:t>
            </a:r>
            <a:r>
              <a:rPr lang="en-US" sz="1600" b="0" i="0" dirty="0">
                <a:effectLst/>
                <a:latin typeface="Inter"/>
              </a:rPr>
              <a:t> - type of package (1=4hrs &amp; 40kms, 2=8hrs &amp; 80kms, 3=6hrs &amp; 60kms, 4= 10hrs &amp; 100kms, 5=5hrs &amp; 50kms, 6=3hrs &amp; 30kms, 7=12hrs &amp; 120kms)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travel_type_id</a:t>
            </a:r>
            <a:r>
              <a:rPr lang="en-US" sz="1600" b="0" i="0" dirty="0">
                <a:effectLst/>
                <a:latin typeface="Inter"/>
              </a:rPr>
              <a:t> - type of travel (1=long distance, 2= point to point, 3= hourly rental).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from_area_id</a:t>
            </a:r>
            <a:r>
              <a:rPr lang="en-US" sz="1600" b="0" i="0" dirty="0">
                <a:effectLst/>
                <a:latin typeface="Inter"/>
              </a:rPr>
              <a:t> - unique identifier of area. Applicable only for point-to-point travel and packages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to_area_id</a:t>
            </a:r>
            <a:r>
              <a:rPr lang="en-US" sz="1600" b="0" i="0" dirty="0">
                <a:effectLst/>
                <a:latin typeface="Inter"/>
              </a:rPr>
              <a:t> - unique identifier of area. Applicable only for point-to-point travel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from_city_id</a:t>
            </a:r>
            <a:r>
              <a:rPr lang="en-US" sz="1600" b="0" i="0" dirty="0">
                <a:effectLst/>
                <a:latin typeface="Inter"/>
              </a:rPr>
              <a:t> - unique identifier of city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to_city_id</a:t>
            </a:r>
            <a:r>
              <a:rPr lang="en-US" sz="1600" b="0" i="0" dirty="0">
                <a:effectLst/>
                <a:latin typeface="Inter"/>
              </a:rPr>
              <a:t> - unique identifier of city (only for intercity)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from_date</a:t>
            </a:r>
            <a:r>
              <a:rPr lang="en-US" sz="1600" b="0" i="0" dirty="0">
                <a:effectLst/>
                <a:latin typeface="Inter"/>
              </a:rPr>
              <a:t> - time stamp of requested trip start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to_date</a:t>
            </a:r>
            <a:r>
              <a:rPr lang="en-US" sz="1600" b="0" i="0" dirty="0">
                <a:effectLst/>
                <a:latin typeface="Inter"/>
              </a:rPr>
              <a:t> - time stamp of trip end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online_booking</a:t>
            </a:r>
            <a:r>
              <a:rPr lang="en-US" sz="1600" b="0" i="0" dirty="0">
                <a:effectLst/>
                <a:latin typeface="inherit"/>
              </a:rPr>
              <a:t> </a:t>
            </a:r>
            <a:r>
              <a:rPr lang="en-US" sz="1600" b="0" i="0" dirty="0">
                <a:effectLst/>
                <a:latin typeface="Inter"/>
              </a:rPr>
              <a:t>- if booking was done on desktop website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mobile_site_booking</a:t>
            </a:r>
            <a:r>
              <a:rPr lang="en-US" sz="1600" b="0" i="0" dirty="0">
                <a:effectLst/>
                <a:latin typeface="Inter"/>
              </a:rPr>
              <a:t> - if booking was done on mobile website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booking_created</a:t>
            </a:r>
            <a:r>
              <a:rPr lang="en-US" sz="1600" b="0" i="0" dirty="0">
                <a:effectLst/>
                <a:latin typeface="Inter"/>
              </a:rPr>
              <a:t> - time stamp of booking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from_lat</a:t>
            </a:r>
            <a:r>
              <a:rPr lang="en-US" sz="1600" b="0" i="0" dirty="0">
                <a:effectLst/>
                <a:latin typeface="Inter"/>
              </a:rPr>
              <a:t> - latitude of from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from_long</a:t>
            </a:r>
            <a:r>
              <a:rPr lang="en-US" sz="1600" b="0" i="0" dirty="0">
                <a:effectLst/>
                <a:latin typeface="Inter"/>
              </a:rPr>
              <a:t> -  longitude of from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to_lat</a:t>
            </a:r>
            <a:r>
              <a:rPr lang="en-US" sz="1600" b="0" i="0" dirty="0">
                <a:effectLst/>
                <a:latin typeface="Inter"/>
              </a:rPr>
              <a:t> - latitude of to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to_long</a:t>
            </a:r>
            <a:r>
              <a:rPr lang="en-US" sz="1600" b="0" i="0" dirty="0">
                <a:effectLst/>
                <a:latin typeface="Inter"/>
              </a:rPr>
              <a:t> - longitude of to area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Car_Cancellation</a:t>
            </a:r>
            <a:r>
              <a:rPr lang="en-US" sz="1600" b="0" i="0" dirty="0">
                <a:effectLst/>
                <a:latin typeface="Inter"/>
              </a:rPr>
              <a:t> (available only in training data) - whether the booking was cancelled (1) or not (0) due to unavailability of a car.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inherit"/>
              </a:rPr>
              <a:t>Cost_of_error</a:t>
            </a:r>
            <a:r>
              <a:rPr lang="en-US" sz="1600" b="0" i="0" dirty="0">
                <a:effectLst/>
                <a:latin typeface="Inter"/>
              </a:rPr>
              <a:t> (available only in training data) - the cost incurred if the booking is misclassified. For an un-cancelled booking, the cost of </a:t>
            </a:r>
            <a:r>
              <a:rPr lang="en-US" sz="1600" b="0" i="0" dirty="0" err="1">
                <a:effectLst/>
                <a:latin typeface="Inter"/>
              </a:rPr>
              <a:t>misclassificaiton</a:t>
            </a:r>
            <a:r>
              <a:rPr lang="en-US" sz="1600" b="0" i="0" dirty="0">
                <a:effectLst/>
                <a:latin typeface="Inter"/>
              </a:rPr>
              <a:t> is 1. For a cancelled booking, the cost is a function of the cancellation time relative to the trip start time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BEA786D-5AA4-42E3-B540-9EDD3EBFA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8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81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</TotalTime>
  <Words>411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Impact</vt:lpstr>
      <vt:lpstr>inherit</vt:lpstr>
      <vt:lpstr>Inter</vt:lpstr>
      <vt:lpstr>Main Event</vt:lpstr>
      <vt:lpstr>YourCabs</vt:lpstr>
      <vt:lpstr>YourCabs</vt:lpstr>
      <vt:lpstr>YourCabs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YourCabs</dc:title>
  <dc:creator>Sauveer Goel</dc:creator>
  <cp:lastModifiedBy>Sauveer Goel</cp:lastModifiedBy>
  <cp:revision>4</cp:revision>
  <dcterms:created xsi:type="dcterms:W3CDTF">2022-01-29T14:02:37Z</dcterms:created>
  <dcterms:modified xsi:type="dcterms:W3CDTF">2022-01-29T14:25:13Z</dcterms:modified>
</cp:coreProperties>
</file>