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6a4f4a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6a4f4a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76a4f4a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76a4f4a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6a4f4a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6a4f4a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6a4f4a0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6a4f4a0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1e7a7235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1e7a7235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6a4f4a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6a4f4a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68a51c8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68a51c8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e7a72358_3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1e7a72358_3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6a4f4a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6a4f4a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1e7a7235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1e7a7235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6a4f4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76a4f4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6a4f4a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6a4f4a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671250" y="1168200"/>
            <a:ext cx="7801500" cy="19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latin typeface="Comic Sans MS"/>
                <a:ea typeface="Comic Sans MS"/>
                <a:cs typeface="Comic Sans MS"/>
                <a:sym typeface="Comic Sans MS"/>
              </a:rPr>
              <a:t>Medical Assistant Cum Hospital Management Web App</a:t>
            </a:r>
            <a:endParaRPr sz="37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37225" y="3693675"/>
            <a:ext cx="32445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Members:-</a:t>
            </a:r>
            <a:endParaRPr sz="160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Faisal Rahman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Shubham Prakash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20259" l="15795" r="13247" t="11340"/>
          <a:stretch/>
        </p:blipFill>
        <p:spPr>
          <a:xfrm>
            <a:off x="7772936" y="4219701"/>
            <a:ext cx="861765" cy="82396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5744279" y="4209775"/>
            <a:ext cx="861900" cy="84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279" y="4209775"/>
            <a:ext cx="861765" cy="84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20657" r="13366" t="0"/>
          <a:stretch/>
        </p:blipFill>
        <p:spPr>
          <a:xfrm>
            <a:off x="4091050" y="4209782"/>
            <a:ext cx="1500807" cy="84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b="8291" l="26086" r="21425" t="6926"/>
          <a:stretch/>
        </p:blipFill>
        <p:spPr>
          <a:xfrm>
            <a:off x="6758600" y="4209738"/>
            <a:ext cx="861899" cy="8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ctrTitle"/>
          </p:nvPr>
        </p:nvSpPr>
        <p:spPr>
          <a:xfrm>
            <a:off x="2203500" y="456725"/>
            <a:ext cx="4737000" cy="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Ready Talent</a:t>
            </a:r>
            <a:endParaRPr sz="3720">
              <a:solidFill>
                <a:srgbClr val="C27B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62200" y="469800"/>
            <a:ext cx="8019600" cy="4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4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62200" y="1098225"/>
            <a:ext cx="80196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ic Sans MS"/>
                <a:ea typeface="Comic Sans MS"/>
                <a:cs typeface="Comic Sans MS"/>
                <a:sym typeface="Comic Sans MS"/>
              </a:rPr>
              <a:t>Good healthcare is a right of all !</a:t>
            </a:r>
            <a:endParaRPr sz="3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550000" y="229125"/>
            <a:ext cx="40440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Tagline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62200" y="1098225"/>
            <a:ext cx="80196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NodeJs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ExpressJs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MongoDb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Azure Bot Service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Azure Health Service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LUIS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Heroku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892550" y="237025"/>
            <a:ext cx="53589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Tech-Stack To Be Used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35325" y="913675"/>
            <a:ext cx="80196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It empowers small hospitals and healthcare Systems by providing them management tools and providing them better suggestions using modern technologies such as machine learning,</a:t>
            </a: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ERN and chatbot interface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Its chatbot powered medical suggestion can be boon to people who generally neglect symptoms which can be a  in long run disastrous .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Also a proper hospital management system can help to manage patient efficiently and hence a better health care facility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550000" y="229125"/>
            <a:ext cx="40440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Problem it solves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562200" y="1107825"/>
            <a:ext cx="8019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An end to end 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integrated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system to help patient  and health care industry at the same time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Patient can book appointment.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Admin can login and only admin can delete patient from database.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Patient can enquiry about timings via chatbot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Patient can also take health advices from the chatbot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 fully responsive and 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attractive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user interface.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892550" y="237025"/>
            <a:ext cx="53589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62200" y="1098225"/>
            <a:ext cx="80196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NodeJs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ExpressJs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MongoDb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Azure Bot Service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Azure Health Service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LUIS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Heroku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892550" y="237025"/>
            <a:ext cx="53589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Problems We Faced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62200" y="469800"/>
            <a:ext cx="8019600" cy="4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mic Sans MS"/>
                <a:ea typeface="Comic Sans MS"/>
                <a:cs typeface="Comic Sans MS"/>
                <a:sym typeface="Comic Sans MS"/>
              </a:rPr>
              <a:t>Webpages Snaps</a:t>
            </a:r>
            <a:endParaRPr sz="4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