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9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y Nalli" userId="fe7ba471-6c97-4475-9915-253ab64334e5" providerId="ADAL" clId="{46C17F01-1052-470E-8D83-2EFC32E1F8F7}"/>
    <pc:docChg chg="undo custSel addSld delSld modSld">
      <pc:chgData name="Denny Nalli" userId="fe7ba471-6c97-4475-9915-253ab64334e5" providerId="ADAL" clId="{46C17F01-1052-470E-8D83-2EFC32E1F8F7}" dt="2022-02-03T16:19:37.823" v="567"/>
      <pc:docMkLst>
        <pc:docMk/>
      </pc:docMkLst>
      <pc:sldChg chg="addSp delSp modSp mod modAnim delDesignElem">
        <pc:chgData name="Denny Nalli" userId="fe7ba471-6c97-4475-9915-253ab64334e5" providerId="ADAL" clId="{46C17F01-1052-470E-8D83-2EFC32E1F8F7}" dt="2022-02-03T14:55:53.315" v="55" actId="113"/>
        <pc:sldMkLst>
          <pc:docMk/>
          <pc:sldMk cId="1610973717" sldId="256"/>
        </pc:sldMkLst>
        <pc:spChg chg="mod">
          <ac:chgData name="Denny Nalli" userId="fe7ba471-6c97-4475-9915-253ab64334e5" providerId="ADAL" clId="{46C17F01-1052-470E-8D83-2EFC32E1F8F7}" dt="2022-02-03T14:55:45.750" v="54" actId="113"/>
          <ac:spMkLst>
            <pc:docMk/>
            <pc:sldMk cId="1610973717" sldId="256"/>
            <ac:spMk id="2" creationId="{B2D5826A-E50B-4B5A-B96B-AE02B1CD9C42}"/>
          </ac:spMkLst>
        </pc:spChg>
        <pc:spChg chg="mod">
          <ac:chgData name="Denny Nalli" userId="fe7ba471-6c97-4475-9915-253ab64334e5" providerId="ADAL" clId="{46C17F01-1052-470E-8D83-2EFC32E1F8F7}" dt="2022-02-03T14:55:53.315" v="55" actId="113"/>
          <ac:spMkLst>
            <pc:docMk/>
            <pc:sldMk cId="1610973717" sldId="256"/>
            <ac:spMk id="3" creationId="{6721989F-38A9-4417-B46F-9AB4D124F9D7}"/>
          </ac:spMkLst>
        </pc:spChg>
        <pc:spChg chg="add del">
          <ac:chgData name="Denny Nalli" userId="fe7ba471-6c97-4475-9915-253ab64334e5" providerId="ADAL" clId="{46C17F01-1052-470E-8D83-2EFC32E1F8F7}" dt="2022-02-03T14:53:18.621" v="44"/>
          <ac:spMkLst>
            <pc:docMk/>
            <pc:sldMk cId="1610973717" sldId="256"/>
            <ac:spMk id="10" creationId="{DD8EACB7-D372-470B-B76E-A829D00310CD}"/>
          </ac:spMkLst>
        </pc:spChg>
        <pc:spChg chg="add del">
          <ac:chgData name="Denny Nalli" userId="fe7ba471-6c97-4475-9915-253ab64334e5" providerId="ADAL" clId="{46C17F01-1052-470E-8D83-2EFC32E1F8F7}" dt="2022-02-03T14:53:18.621" v="44"/>
          <ac:spMkLst>
            <pc:docMk/>
            <pc:sldMk cId="1610973717" sldId="256"/>
            <ac:spMk id="12" creationId="{C7EA4B13-46D3-41EE-95DA-7B2100DE940B}"/>
          </ac:spMkLst>
        </pc:spChg>
        <pc:grpChg chg="add del">
          <ac:chgData name="Denny Nalli" userId="fe7ba471-6c97-4475-9915-253ab64334e5" providerId="ADAL" clId="{46C17F01-1052-470E-8D83-2EFC32E1F8F7}" dt="2022-02-03T14:53:18.621" v="44"/>
          <ac:grpSpMkLst>
            <pc:docMk/>
            <pc:sldMk cId="1610973717" sldId="256"/>
            <ac:grpSpMk id="14" creationId="{DCEEEBE1-DC7B-4168-90C6-DB88876E30DD}"/>
          </ac:grpSpMkLst>
        </pc:grpChg>
      </pc:sldChg>
      <pc:sldChg chg="addSp delSp modSp new mod modTransition modAnim">
        <pc:chgData name="Denny Nalli" userId="fe7ba471-6c97-4475-9915-253ab64334e5" providerId="ADAL" clId="{46C17F01-1052-470E-8D83-2EFC32E1F8F7}" dt="2022-02-03T15:43:48.364" v="489" actId="20577"/>
        <pc:sldMkLst>
          <pc:docMk/>
          <pc:sldMk cId="491806712" sldId="257"/>
        </pc:sldMkLst>
        <pc:spChg chg="del">
          <ac:chgData name="Denny Nalli" userId="fe7ba471-6c97-4475-9915-253ab64334e5" providerId="ADAL" clId="{46C17F01-1052-470E-8D83-2EFC32E1F8F7}" dt="2022-02-03T14:53:27.252" v="46"/>
          <ac:spMkLst>
            <pc:docMk/>
            <pc:sldMk cId="491806712" sldId="257"/>
            <ac:spMk id="2" creationId="{86568000-BA68-40DC-80DC-D02DCFAF8E36}"/>
          </ac:spMkLst>
        </pc:spChg>
        <pc:spChg chg="del">
          <ac:chgData name="Denny Nalli" userId="fe7ba471-6c97-4475-9915-253ab64334e5" providerId="ADAL" clId="{46C17F01-1052-470E-8D83-2EFC32E1F8F7}" dt="2022-02-03T14:53:27.252" v="46"/>
          <ac:spMkLst>
            <pc:docMk/>
            <pc:sldMk cId="491806712" sldId="257"/>
            <ac:spMk id="3" creationId="{0E691F17-156F-4599-9D3B-69E58311058A}"/>
          </ac:spMkLst>
        </pc:spChg>
        <pc:spChg chg="add mod">
          <ac:chgData name="Denny Nalli" userId="fe7ba471-6c97-4475-9915-253ab64334e5" providerId="ADAL" clId="{46C17F01-1052-470E-8D83-2EFC32E1F8F7}" dt="2022-02-03T14:58:43.105" v="88" actId="1076"/>
          <ac:spMkLst>
            <pc:docMk/>
            <pc:sldMk cId="491806712" sldId="257"/>
            <ac:spMk id="6" creationId="{AD9A1F10-3ED9-48A4-B983-15B71EA95F76}"/>
          </ac:spMkLst>
        </pc:spChg>
        <pc:spChg chg="add mod">
          <ac:chgData name="Denny Nalli" userId="fe7ba471-6c97-4475-9915-253ab64334e5" providerId="ADAL" clId="{46C17F01-1052-470E-8D83-2EFC32E1F8F7}" dt="2022-02-03T15:43:48.364" v="489" actId="20577"/>
          <ac:spMkLst>
            <pc:docMk/>
            <pc:sldMk cId="491806712" sldId="257"/>
            <ac:spMk id="7" creationId="{87DB1C58-4A01-47E5-BCAF-0CED5F928E74}"/>
          </ac:spMkLst>
        </pc:spChg>
        <pc:picChg chg="add mod">
          <ac:chgData name="Denny Nalli" userId="fe7ba471-6c97-4475-9915-253ab64334e5" providerId="ADAL" clId="{46C17F01-1052-470E-8D83-2EFC32E1F8F7}" dt="2022-02-03T14:53:39.780" v="47" actId="931"/>
          <ac:picMkLst>
            <pc:docMk/>
            <pc:sldMk cId="491806712" sldId="257"/>
            <ac:picMk id="5" creationId="{A2D039E2-31BA-40D6-938B-DC4F5475C7A0}"/>
          </ac:picMkLst>
        </pc:picChg>
        <pc:picChg chg="add mod modCrop">
          <ac:chgData name="Denny Nalli" userId="fe7ba471-6c97-4475-9915-253ab64334e5" providerId="ADAL" clId="{46C17F01-1052-470E-8D83-2EFC32E1F8F7}" dt="2022-02-03T15:35:14.410" v="460" actId="732"/>
          <ac:picMkLst>
            <pc:docMk/>
            <pc:sldMk cId="491806712" sldId="257"/>
            <ac:picMk id="9" creationId="{D31DF601-9C4F-4AF4-B8B3-DD5D9C0B47F1}"/>
          </ac:picMkLst>
        </pc:picChg>
        <pc:picChg chg="add mod">
          <ac:chgData name="Denny Nalli" userId="fe7ba471-6c97-4475-9915-253ab64334e5" providerId="ADAL" clId="{46C17F01-1052-470E-8D83-2EFC32E1F8F7}" dt="2022-02-03T15:38:09.266" v="467" actId="1076"/>
          <ac:picMkLst>
            <pc:docMk/>
            <pc:sldMk cId="491806712" sldId="257"/>
            <ac:picMk id="11" creationId="{026C4523-0111-4D66-81AA-1B9F024B4FBC}"/>
          </ac:picMkLst>
        </pc:picChg>
        <pc:picChg chg="add mod">
          <ac:chgData name="Denny Nalli" userId="fe7ba471-6c97-4475-9915-253ab64334e5" providerId="ADAL" clId="{46C17F01-1052-470E-8D83-2EFC32E1F8F7}" dt="2022-02-03T15:42:29.650" v="477" actId="14100"/>
          <ac:picMkLst>
            <pc:docMk/>
            <pc:sldMk cId="491806712" sldId="257"/>
            <ac:picMk id="13" creationId="{E080F243-B59C-4B99-9A62-59BCBA5BF305}"/>
          </ac:picMkLst>
        </pc:picChg>
      </pc:sldChg>
      <pc:sldChg chg="addSp delSp modSp new del">
        <pc:chgData name="Denny Nalli" userId="fe7ba471-6c97-4475-9915-253ab64334e5" providerId="ADAL" clId="{46C17F01-1052-470E-8D83-2EFC32E1F8F7}" dt="2022-02-03T14:53:08.794" v="39" actId="680"/>
        <pc:sldMkLst>
          <pc:docMk/>
          <pc:sldMk cId="3465120344" sldId="257"/>
        </pc:sldMkLst>
        <pc:spChg chg="add del">
          <ac:chgData name="Denny Nalli" userId="fe7ba471-6c97-4475-9915-253ab64334e5" providerId="ADAL" clId="{46C17F01-1052-470E-8D83-2EFC32E1F8F7}" dt="2022-02-03T14:53:06.015" v="38"/>
          <ac:spMkLst>
            <pc:docMk/>
            <pc:sldMk cId="3465120344" sldId="257"/>
            <ac:spMk id="2" creationId="{3AC9E960-CF5F-4741-89AF-4AB93AFA1F4D}"/>
          </ac:spMkLst>
        </pc:spChg>
        <pc:spChg chg="add del">
          <ac:chgData name="Denny Nalli" userId="fe7ba471-6c97-4475-9915-253ab64334e5" providerId="ADAL" clId="{46C17F01-1052-470E-8D83-2EFC32E1F8F7}" dt="2022-02-03T14:53:06.015" v="38"/>
          <ac:spMkLst>
            <pc:docMk/>
            <pc:sldMk cId="3465120344" sldId="257"/>
            <ac:spMk id="3" creationId="{4B7F5162-8FCB-4DBC-B255-D0A9BC9830C7}"/>
          </ac:spMkLst>
        </pc:spChg>
        <pc:spChg chg="add del mod">
          <ac:chgData name="Denny Nalli" userId="fe7ba471-6c97-4475-9915-253ab64334e5" providerId="ADAL" clId="{46C17F01-1052-470E-8D83-2EFC32E1F8F7}" dt="2022-02-03T14:53:06.015" v="38"/>
          <ac:spMkLst>
            <pc:docMk/>
            <pc:sldMk cId="3465120344" sldId="257"/>
            <ac:spMk id="4" creationId="{67260C34-55BF-4213-B844-96FCADF7D985}"/>
          </ac:spMkLst>
        </pc:spChg>
        <pc:spChg chg="add del mod">
          <ac:chgData name="Denny Nalli" userId="fe7ba471-6c97-4475-9915-253ab64334e5" providerId="ADAL" clId="{46C17F01-1052-470E-8D83-2EFC32E1F8F7}" dt="2022-02-03T14:53:06.015" v="38"/>
          <ac:spMkLst>
            <pc:docMk/>
            <pc:sldMk cId="3465120344" sldId="257"/>
            <ac:spMk id="5" creationId="{9409C69C-E3E9-40B3-990C-2CAD1B15F016}"/>
          </ac:spMkLst>
        </pc:spChg>
        <pc:picChg chg="add del mod">
          <ac:chgData name="Denny Nalli" userId="fe7ba471-6c97-4475-9915-253ab64334e5" providerId="ADAL" clId="{46C17F01-1052-470E-8D83-2EFC32E1F8F7}" dt="2022-02-03T14:53:05.370" v="37" actId="931"/>
          <ac:picMkLst>
            <pc:docMk/>
            <pc:sldMk cId="3465120344" sldId="257"/>
            <ac:picMk id="7" creationId="{EE979D6A-6B9A-48E2-84B6-0FEB75B91A36}"/>
          </ac:picMkLst>
        </pc:picChg>
      </pc:sldChg>
      <pc:sldChg chg="addSp modSp new mod modTransition modAnim">
        <pc:chgData name="Denny Nalli" userId="fe7ba471-6c97-4475-9915-253ab64334e5" providerId="ADAL" clId="{46C17F01-1052-470E-8D83-2EFC32E1F8F7}" dt="2022-02-03T15:56:52.726" v="516"/>
        <pc:sldMkLst>
          <pc:docMk/>
          <pc:sldMk cId="1876686788" sldId="258"/>
        </pc:sldMkLst>
        <pc:spChg chg="add mod">
          <ac:chgData name="Denny Nalli" userId="fe7ba471-6c97-4475-9915-253ab64334e5" providerId="ADAL" clId="{46C17F01-1052-470E-8D83-2EFC32E1F8F7}" dt="2022-02-03T15:22:53.348" v="270" actId="1076"/>
          <ac:spMkLst>
            <pc:docMk/>
            <pc:sldMk cId="1876686788" sldId="258"/>
            <ac:spMk id="4" creationId="{A8A66C49-C950-4C7C-9FF8-A894965F5ADF}"/>
          </ac:spMkLst>
        </pc:spChg>
        <pc:spChg chg="add mod">
          <ac:chgData name="Denny Nalli" userId="fe7ba471-6c97-4475-9915-253ab64334e5" providerId="ADAL" clId="{46C17F01-1052-470E-8D83-2EFC32E1F8F7}" dt="2022-02-03T15:55:11.909" v="513" actId="1076"/>
          <ac:spMkLst>
            <pc:docMk/>
            <pc:sldMk cId="1876686788" sldId="258"/>
            <ac:spMk id="5" creationId="{922B073C-C285-43A7-880F-F5E3AF2BE6E1}"/>
          </ac:spMkLst>
        </pc:spChg>
        <pc:picChg chg="add mod">
          <ac:chgData name="Denny Nalli" userId="fe7ba471-6c97-4475-9915-253ab64334e5" providerId="ADAL" clId="{46C17F01-1052-470E-8D83-2EFC32E1F8F7}" dt="2022-02-03T15:22:27.574" v="268" actId="1076"/>
          <ac:picMkLst>
            <pc:docMk/>
            <pc:sldMk cId="1876686788" sldId="258"/>
            <ac:picMk id="3" creationId="{32304AB9-CA7E-43BE-A638-A11E2B2397D6}"/>
          </ac:picMkLst>
        </pc:picChg>
        <pc:picChg chg="add mod modCrop">
          <ac:chgData name="Denny Nalli" userId="fe7ba471-6c97-4475-9915-253ab64334e5" providerId="ADAL" clId="{46C17F01-1052-470E-8D83-2EFC32E1F8F7}" dt="2022-02-03T15:51:34.042" v="508" actId="1076"/>
          <ac:picMkLst>
            <pc:docMk/>
            <pc:sldMk cId="1876686788" sldId="258"/>
            <ac:picMk id="7" creationId="{E4FE6ADD-F212-4756-A352-4333300F5999}"/>
          </ac:picMkLst>
        </pc:picChg>
        <pc:picChg chg="add mod">
          <ac:chgData name="Denny Nalli" userId="fe7ba471-6c97-4475-9915-253ab64334e5" providerId="ADAL" clId="{46C17F01-1052-470E-8D83-2EFC32E1F8F7}" dt="2022-02-03T15:51:43.278" v="510" actId="1076"/>
          <ac:picMkLst>
            <pc:docMk/>
            <pc:sldMk cId="1876686788" sldId="258"/>
            <ac:picMk id="9" creationId="{DF4CFEDC-D525-4933-B8F2-BCB4EF60DCB3}"/>
          </ac:picMkLst>
        </pc:picChg>
        <pc:picChg chg="add mod">
          <ac:chgData name="Denny Nalli" userId="fe7ba471-6c97-4475-9915-253ab64334e5" providerId="ADAL" clId="{46C17F01-1052-470E-8D83-2EFC32E1F8F7}" dt="2022-02-03T15:56:42.004" v="515" actId="1076"/>
          <ac:picMkLst>
            <pc:docMk/>
            <pc:sldMk cId="1876686788" sldId="258"/>
            <ac:picMk id="11" creationId="{F4BE4C0D-0F87-403E-A679-821419FFA9D1}"/>
          </ac:picMkLst>
        </pc:picChg>
      </pc:sldChg>
      <pc:sldChg chg="addSp modSp new del modTransition">
        <pc:chgData name="Denny Nalli" userId="fe7ba471-6c97-4475-9915-253ab64334e5" providerId="ADAL" clId="{46C17F01-1052-470E-8D83-2EFC32E1F8F7}" dt="2022-02-03T15:27:30.530" v="319" actId="2696"/>
        <pc:sldMkLst>
          <pc:docMk/>
          <pc:sldMk cId="1684196150" sldId="259"/>
        </pc:sldMkLst>
        <pc:picChg chg="add mod">
          <ac:chgData name="Denny Nalli" userId="fe7ba471-6c97-4475-9915-253ab64334e5" providerId="ADAL" clId="{46C17F01-1052-470E-8D83-2EFC32E1F8F7}" dt="2022-02-03T14:55:00.138" v="51" actId="931"/>
          <ac:picMkLst>
            <pc:docMk/>
            <pc:sldMk cId="1684196150" sldId="259"/>
            <ac:picMk id="3" creationId="{56153DD6-16B7-4A7F-8389-140375AD30B3}"/>
          </ac:picMkLst>
        </pc:picChg>
      </pc:sldChg>
      <pc:sldChg chg="addSp delSp modSp new mod modTransition modAnim">
        <pc:chgData name="Denny Nalli" userId="fe7ba471-6c97-4475-9915-253ab64334e5" providerId="ADAL" clId="{46C17F01-1052-470E-8D83-2EFC32E1F8F7}" dt="2022-02-03T16:19:37.823" v="567"/>
        <pc:sldMkLst>
          <pc:docMk/>
          <pc:sldMk cId="3761121966" sldId="260"/>
        </pc:sldMkLst>
        <pc:picChg chg="add mod">
          <ac:chgData name="Denny Nalli" userId="fe7ba471-6c97-4475-9915-253ab64334e5" providerId="ADAL" clId="{46C17F01-1052-470E-8D83-2EFC32E1F8F7}" dt="2022-02-03T14:55:15.611" v="53" actId="931"/>
          <ac:picMkLst>
            <pc:docMk/>
            <pc:sldMk cId="3761121966" sldId="260"/>
            <ac:picMk id="3" creationId="{A3265B99-BFE2-4FD4-ACE4-DD7DE203A4FE}"/>
          </ac:picMkLst>
        </pc:picChg>
        <pc:picChg chg="add del mod modCrop">
          <ac:chgData name="Denny Nalli" userId="fe7ba471-6c97-4475-9915-253ab64334e5" providerId="ADAL" clId="{46C17F01-1052-470E-8D83-2EFC32E1F8F7}" dt="2022-02-03T16:14:47.890" v="556" actId="478"/>
          <ac:picMkLst>
            <pc:docMk/>
            <pc:sldMk cId="3761121966" sldId="260"/>
            <ac:picMk id="5" creationId="{1E8A72C0-72BE-4287-A167-7045611613EC}"/>
          </ac:picMkLst>
        </pc:picChg>
        <pc:picChg chg="add mod">
          <ac:chgData name="Denny Nalli" userId="fe7ba471-6c97-4475-9915-253ab64334e5" providerId="ADAL" clId="{46C17F01-1052-470E-8D83-2EFC32E1F8F7}" dt="2022-02-03T16:14:53.954" v="558" actId="1076"/>
          <ac:picMkLst>
            <pc:docMk/>
            <pc:sldMk cId="3761121966" sldId="260"/>
            <ac:picMk id="7" creationId="{260C0992-057A-48BD-A558-9A6F18A97175}"/>
          </ac:picMkLst>
        </pc:picChg>
      </pc:sldChg>
      <pc:sldChg chg="addSp modSp add mod modAnim">
        <pc:chgData name="Denny Nalli" userId="fe7ba471-6c97-4475-9915-253ab64334e5" providerId="ADAL" clId="{46C17F01-1052-470E-8D83-2EFC32E1F8F7}" dt="2022-02-03T16:11:20.493" v="552"/>
        <pc:sldMkLst>
          <pc:docMk/>
          <pc:sldMk cId="430703481" sldId="261"/>
        </pc:sldMkLst>
        <pc:spChg chg="mod">
          <ac:chgData name="Denny Nalli" userId="fe7ba471-6c97-4475-9915-253ab64334e5" providerId="ADAL" clId="{46C17F01-1052-470E-8D83-2EFC32E1F8F7}" dt="2022-02-03T15:27:40.723" v="343" actId="20577"/>
          <ac:spMkLst>
            <pc:docMk/>
            <pc:sldMk cId="430703481" sldId="261"/>
            <ac:spMk id="4" creationId="{A8A66C49-C950-4C7C-9FF8-A894965F5ADF}"/>
          </ac:spMkLst>
        </pc:spChg>
        <pc:spChg chg="mod">
          <ac:chgData name="Denny Nalli" userId="fe7ba471-6c97-4475-9915-253ab64334e5" providerId="ADAL" clId="{46C17F01-1052-470E-8D83-2EFC32E1F8F7}" dt="2022-02-03T15:58:31.316" v="520" actId="20577"/>
          <ac:spMkLst>
            <pc:docMk/>
            <pc:sldMk cId="430703481" sldId="261"/>
            <ac:spMk id="5" creationId="{922B073C-C285-43A7-880F-F5E3AF2BE6E1}"/>
          </ac:spMkLst>
        </pc:spChg>
        <pc:picChg chg="add mod">
          <ac:chgData name="Denny Nalli" userId="fe7ba471-6c97-4475-9915-253ab64334e5" providerId="ADAL" clId="{46C17F01-1052-470E-8D83-2EFC32E1F8F7}" dt="2022-02-03T15:58:42.765" v="523" actId="1076"/>
          <ac:picMkLst>
            <pc:docMk/>
            <pc:sldMk cId="430703481" sldId="261"/>
            <ac:picMk id="6" creationId="{E1B59160-A161-4D21-8449-A0F439E1236D}"/>
          </ac:picMkLst>
        </pc:picChg>
        <pc:picChg chg="add mod">
          <ac:chgData name="Denny Nalli" userId="fe7ba471-6c97-4475-9915-253ab64334e5" providerId="ADAL" clId="{46C17F01-1052-470E-8D83-2EFC32E1F8F7}" dt="2022-02-03T15:59:43.743" v="531" actId="1076"/>
          <ac:picMkLst>
            <pc:docMk/>
            <pc:sldMk cId="430703481" sldId="261"/>
            <ac:picMk id="8" creationId="{4E58109D-F223-45F6-BB7B-EB8957966F82}"/>
          </ac:picMkLst>
        </pc:picChg>
        <pc:picChg chg="add mod modCrop">
          <ac:chgData name="Denny Nalli" userId="fe7ba471-6c97-4475-9915-253ab64334e5" providerId="ADAL" clId="{46C17F01-1052-470E-8D83-2EFC32E1F8F7}" dt="2022-02-03T16:01:55.105" v="536" actId="1076"/>
          <ac:picMkLst>
            <pc:docMk/>
            <pc:sldMk cId="430703481" sldId="261"/>
            <ac:picMk id="10" creationId="{A2C45B75-DC58-492A-BAC8-AD084D67063A}"/>
          </ac:picMkLst>
        </pc:picChg>
        <pc:picChg chg="add mod modCrop">
          <ac:chgData name="Denny Nalli" userId="fe7ba471-6c97-4475-9915-253ab64334e5" providerId="ADAL" clId="{46C17F01-1052-470E-8D83-2EFC32E1F8F7}" dt="2022-02-03T16:05:16.488" v="544" actId="1076"/>
          <ac:picMkLst>
            <pc:docMk/>
            <pc:sldMk cId="430703481" sldId="261"/>
            <ac:picMk id="12" creationId="{762C3C5A-9960-4DEB-918C-22192F7D158C}"/>
          </ac:picMkLst>
        </pc:picChg>
        <pc:picChg chg="add mod">
          <ac:chgData name="Denny Nalli" userId="fe7ba471-6c97-4475-9915-253ab64334e5" providerId="ADAL" clId="{46C17F01-1052-470E-8D83-2EFC32E1F8F7}" dt="2022-02-03T16:09:01.866" v="546" actId="1076"/>
          <ac:picMkLst>
            <pc:docMk/>
            <pc:sldMk cId="430703481" sldId="261"/>
            <ac:picMk id="14" creationId="{58A387DA-9077-4BE9-8595-24A8418AB1F3}"/>
          </ac:picMkLst>
        </pc:picChg>
        <pc:picChg chg="add mod">
          <ac:chgData name="Denny Nalli" userId="fe7ba471-6c97-4475-9915-253ab64334e5" providerId="ADAL" clId="{46C17F01-1052-470E-8D83-2EFC32E1F8F7}" dt="2022-02-03T16:11:14.883" v="551" actId="14100"/>
          <ac:picMkLst>
            <pc:docMk/>
            <pc:sldMk cId="430703481" sldId="261"/>
            <ac:picMk id="16" creationId="{5B9714B7-088F-4F34-800A-4AE87C636B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18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14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1000"/>
        </a:spcBef>
        <a:buFontTx/>
        <a:buNone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3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3000"/>
        </a:lnSpc>
        <a:spcBef>
          <a:spcPts val="500"/>
        </a:spcBef>
        <a:buFontTx/>
        <a:buNone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3000"/>
        </a:lnSpc>
        <a:spcBef>
          <a:spcPts val="500"/>
        </a:spcBef>
        <a:buFontTx/>
        <a:buNone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700CD-08A5-434E-81FA-CE3E31E9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D5826A-E50B-4B5A-B96B-AE02B1CD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622" y="1594901"/>
            <a:ext cx="3398757" cy="977383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Java</a:t>
            </a:r>
            <a:br>
              <a:rPr lang="en-US" sz="4900" b="1" dirty="0"/>
            </a:br>
            <a:r>
              <a:rPr lang="en-US" dirty="0"/>
              <a:t> </a:t>
            </a:r>
            <a:r>
              <a:rPr lang="en-US" sz="2000" b="1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1989F-38A9-4417-B46F-9AB4D124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151" y="2765015"/>
            <a:ext cx="3148928" cy="1679627"/>
          </a:xfrm>
        </p:spPr>
        <p:txBody>
          <a:bodyPr>
            <a:normAutofit/>
          </a:bodyPr>
          <a:lstStyle/>
          <a:p>
            <a:pPr algn="l"/>
            <a:r>
              <a:rPr lang="en-US" sz="1200" b="1" u="sng" dirty="0"/>
              <a:t>Done by:</a:t>
            </a:r>
          </a:p>
          <a:p>
            <a:pPr algn="l"/>
            <a:r>
              <a:rPr lang="en-US" sz="1800" b="1" dirty="0"/>
              <a:t>Denny Nalli	</a:t>
            </a:r>
          </a:p>
          <a:p>
            <a:pPr algn="l"/>
            <a:r>
              <a:rPr lang="en-US" sz="1800" b="1" dirty="0"/>
              <a:t>Sai Mohit</a:t>
            </a:r>
          </a:p>
          <a:p>
            <a:pPr algn="l"/>
            <a:r>
              <a:rPr lang="en-US" sz="1800" b="1" dirty="0" err="1"/>
              <a:t>Sowjanya</a:t>
            </a:r>
            <a:r>
              <a:rPr lang="en-US" sz="1800" b="1" dirty="0"/>
              <a:t> </a:t>
            </a:r>
            <a:r>
              <a:rPr lang="en-US" sz="1800" b="1" dirty="0" err="1"/>
              <a:t>Yerra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9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039E2-31BA-40D6-938B-DC4F5475C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9A1F10-3ED9-48A4-B983-15B71EA9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4929"/>
            <a:ext cx="10134600" cy="12884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Features of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B1C58-4A01-47E5-BCAF-0CED5F928E74}"/>
              </a:ext>
            </a:extLst>
          </p:cNvPr>
          <p:cNvSpPr txBox="1"/>
          <p:nvPr/>
        </p:nvSpPr>
        <p:spPr>
          <a:xfrm>
            <a:off x="1028700" y="1778347"/>
            <a:ext cx="84462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Simple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OOPS concepts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Portable and Platform Independent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Robust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Secured</a:t>
            </a: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FF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High-performance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DF601-9C4F-4AF4-B8B3-DD5D9C0B4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28" b="8408"/>
          <a:stretch/>
        </p:blipFill>
        <p:spPr>
          <a:xfrm>
            <a:off x="5102134" y="3429000"/>
            <a:ext cx="3223260" cy="244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6C4523-0111-4D66-81AA-1B9F024B4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34" y="3429000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0F243-B59C-4B99-9A62-59BCBA5BF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34" y="3450202"/>
            <a:ext cx="2602255" cy="26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6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04AB9-CA7E-43BE-A638-A11E2B23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A66C49-C950-4C7C-9FF8-A894965F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23305"/>
            <a:ext cx="10134600" cy="12884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JAVA tools for 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073C-C285-43A7-880F-F5E3AF2BE6E1}"/>
              </a:ext>
            </a:extLst>
          </p:cNvPr>
          <p:cNvSpPr txBox="1"/>
          <p:nvPr/>
        </p:nvSpPr>
        <p:spPr>
          <a:xfrm>
            <a:off x="1028700" y="2020389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Objects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Constructors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E6ADD-F212-4756-A352-4333300F5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7" r="720"/>
          <a:stretch/>
        </p:blipFill>
        <p:spPr>
          <a:xfrm>
            <a:off x="3320143" y="2343581"/>
            <a:ext cx="6566263" cy="286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CFEDC-D525-4933-B8F2-BCB4EF60D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89" y="1935099"/>
            <a:ext cx="5288280" cy="4278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E4C0D-0F87-403E-A679-821419FFA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82" y="2324799"/>
            <a:ext cx="5715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86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04AB9-CA7E-43BE-A638-A11E2B23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A66C49-C950-4C7C-9FF8-A894965F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23305"/>
            <a:ext cx="10134600" cy="12884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OOPS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073C-C285-43A7-880F-F5E3AF2BE6E1}"/>
              </a:ext>
            </a:extLst>
          </p:cNvPr>
          <p:cNvSpPr txBox="1"/>
          <p:nvPr/>
        </p:nvSpPr>
        <p:spPr>
          <a:xfrm>
            <a:off x="1028700" y="2020389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Polymorphism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Abstraction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Encapsulation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59160-A161-4D21-8449-A0F439E12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26" y="2020389"/>
            <a:ext cx="4010264" cy="354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8109D-F223-45F6-BB7B-EB8957966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40" y="2020389"/>
            <a:ext cx="6670918" cy="3540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45B75-DC58-492A-BAC8-AD084D670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0146" r="21429" b="11383"/>
          <a:stretch/>
        </p:blipFill>
        <p:spPr>
          <a:xfrm>
            <a:off x="3744083" y="2020389"/>
            <a:ext cx="4807131" cy="366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C3C5A-9960-4DEB-918C-22192F7D15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/>
          <a:stretch/>
        </p:blipFill>
        <p:spPr>
          <a:xfrm>
            <a:off x="3956439" y="2159455"/>
            <a:ext cx="4382417" cy="3523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387DA-9077-4BE9-8595-24A8418AB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47" y="2017898"/>
            <a:ext cx="4953000" cy="3371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714B7-088F-4F34-800A-4AE87C636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39" y="2017899"/>
            <a:ext cx="5715904" cy="37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3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65B99-BFE2-4FD4-ACE4-DD7DE203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C0992-057A-48BD-A558-9A6F18A9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16" y="1682883"/>
            <a:ext cx="823074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1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Yu Mincho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1C31F62835946B7F72A8FA4BFAC45" ma:contentTypeVersion="10" ma:contentTypeDescription="Create a new document." ma:contentTypeScope="" ma:versionID="12ab34f22138f92ae24621f096184e85">
  <xsd:schema xmlns:xsd="http://www.w3.org/2001/XMLSchema" xmlns:xs="http://www.w3.org/2001/XMLSchema" xmlns:p="http://schemas.microsoft.com/office/2006/metadata/properties" xmlns:ns3="d6b9adab-e213-485a-b7d0-39ab3aa7fd5b" xmlns:ns4="dc836860-fc7c-4f2a-ac64-bcc2bb1611b8" targetNamespace="http://schemas.microsoft.com/office/2006/metadata/properties" ma:root="true" ma:fieldsID="7d31246bb106017189434dc80575b34a" ns3:_="" ns4:_="">
    <xsd:import namespace="d6b9adab-e213-485a-b7d0-39ab3aa7fd5b"/>
    <xsd:import namespace="dc836860-fc7c-4f2a-ac64-bcc2bb1611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adab-e213-485a-b7d0-39ab3aa7fd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836860-fc7c-4f2a-ac64-bcc2bb1611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D86EFF-627C-4E4D-8179-5E48C9756C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9adab-e213-485a-b7d0-39ab3aa7fd5b"/>
    <ds:schemaRef ds:uri="dc836860-fc7c-4f2a-ac64-bcc2bb1611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47AAA-229C-445C-9FAC-3AB1D8656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81BDB-A350-49B1-8C27-F391D6593317}">
  <ds:schemaRefs>
    <ds:schemaRef ds:uri="dc836860-fc7c-4f2a-ac64-bcc2bb1611b8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d6b9adab-e213-485a-b7d0-39ab3aa7fd5b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Yu Mincho</vt:lpstr>
      <vt:lpstr>Arial</vt:lpstr>
      <vt:lpstr>Wingdings</vt:lpstr>
      <vt:lpstr>AdornVTI</vt:lpstr>
      <vt:lpstr>Java  presentation</vt:lpstr>
      <vt:lpstr>Features of JAVA</vt:lpstr>
      <vt:lpstr>JAVA tools for OOPS</vt:lpstr>
      <vt:lpstr>OOPS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presentation</dc:title>
  <dc:creator>Denny Nalli</dc:creator>
  <cp:lastModifiedBy>Denny Nalli</cp:lastModifiedBy>
  <cp:revision>8</cp:revision>
  <dcterms:created xsi:type="dcterms:W3CDTF">2022-02-03T14:33:44Z</dcterms:created>
  <dcterms:modified xsi:type="dcterms:W3CDTF">2022-02-03T16:20:09Z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0x0101009611C31F62835946B7F72A8FA4BFAC45</vt:lpwstr>
  </property>
</Properties>
</file>