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C662-AC6B-3389-B291-07D870C1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5C06-6822-D034-2A88-AABBA6E89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8BAB-F857-0E58-BDE5-92B39B53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88C7-10D4-DE67-6482-2A965368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519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PowerPoint Presentation</vt:lpstr>
      <vt:lpstr>Conditional Statements</vt:lpstr>
      <vt:lpstr>Loops – Repeat Tasks</vt:lpstr>
      <vt:lpstr>Real-Life Example of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2</cp:revision>
  <dcterms:created xsi:type="dcterms:W3CDTF">2025-06-06T01:47:17Z</dcterms:created>
  <dcterms:modified xsi:type="dcterms:W3CDTF">2025-06-06T03:16:36Z</dcterms:modified>
</cp:coreProperties>
</file>