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0" r:id="rId2"/>
    <p:sldId id="258" r:id="rId3"/>
    <p:sldId id="280" r:id="rId4"/>
    <p:sldId id="260" r:id="rId5"/>
    <p:sldId id="273" r:id="rId6"/>
    <p:sldId id="271" r:id="rId7"/>
    <p:sldId id="274" r:id="rId8"/>
    <p:sldId id="277" r:id="rId9"/>
    <p:sldId id="281"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98" d="100"/>
          <a:sy n="98" d="100"/>
        </p:scale>
        <p:origin x="110" y="67"/>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Chess Board</a:t>
          </a:r>
        </a:p>
      </dgm:t>
    </dgm:pt>
    <dgm:pt modelId="{8D6B5241-E3C8-447A-AED6-C9C8EC5B134E}" type="sibTrans" cxnId="{B3DE65D2-24BB-4268-AA0A-53ADA4D0C0D3}">
      <dgm:prSet/>
      <dgm:spPr/>
      <dgm:t>
        <a:bodyPr/>
        <a:lstStyle/>
        <a:p>
          <a:endParaRPr lang="en-US"/>
        </a:p>
      </dgm:t>
    </dgm:pt>
    <dgm:pt modelId="{251E6184-4BAA-4DDB-A10B-FABA4B4EC6AC}" type="parTrans" cxnId="{B3DE65D2-24BB-4268-AA0A-53ADA4D0C0D3}">
      <dgm:prSet/>
      <dgm:spPr/>
      <dgm:t>
        <a:bodyPr/>
        <a:lstStyle/>
        <a:p>
          <a:endParaRPr lang="en-US"/>
        </a:p>
      </dgm:t>
    </dgm:pt>
    <dgm:pt modelId="{DD879645-BB58-407B-A47E-D1FA7C57DE19}">
      <dgm:prSet phldrT="[Text]" custT="1"/>
      <dgm:spPr/>
      <dgm:t>
        <a:bodyPr/>
        <a:lstStyle/>
        <a:p>
          <a:r>
            <a:rPr lang="en-US" sz="1400" dirty="0"/>
            <a:t>Table 8 X 8 for the chess board</a:t>
          </a:r>
        </a:p>
      </dgm:t>
    </dgm:pt>
    <dgm:pt modelId="{888118AD-0CFE-47C8-B0CF-5D705BEE4271}" type="sibTrans" cxnId="{E0E559EE-F745-4296-9764-8F9C3499296E}">
      <dgm:prSet/>
      <dgm:spPr/>
      <dgm:t>
        <a:bodyPr/>
        <a:lstStyle/>
        <a:p>
          <a:endParaRPr lang="en-US"/>
        </a:p>
      </dgm:t>
    </dgm:pt>
    <dgm:pt modelId="{DF9B7292-02E2-428F-9384-E2F91AD9145A}" type="parTrans" cxnId="{E0E559EE-F745-4296-9764-8F9C3499296E}">
      <dgm:prSet/>
      <dgm:spPr/>
      <dgm:t>
        <a:bodyPr/>
        <a:lstStyle/>
        <a:p>
          <a:endParaRPr lang="en-US"/>
        </a:p>
      </dgm:t>
    </dgm:pt>
    <dgm:pt modelId="{45B124B8-4A9E-4C8D-A15C-E9CBD2C707D2}">
      <dgm:prSet phldrT="[Text]" custT="1"/>
      <dgm:spPr/>
      <dgm:t>
        <a:bodyPr/>
        <a:lstStyle/>
        <a:p>
          <a:r>
            <a:rPr lang="en-US" sz="1400" dirty="0"/>
            <a:t>Placement is by div inside td.</a:t>
          </a:r>
        </a:p>
      </dgm:t>
    </dgm:pt>
    <dgm:pt modelId="{315DD359-7B3D-43BD-8E01-50635AF41FA2}" type="sibTrans" cxnId="{1079A83F-D4C1-496F-928D-065209B356A7}">
      <dgm:prSet/>
      <dgm:spPr/>
      <dgm:t>
        <a:bodyPr/>
        <a:lstStyle/>
        <a:p>
          <a:endParaRPr lang="en-IN"/>
        </a:p>
      </dgm:t>
    </dgm:pt>
    <dgm:pt modelId="{B77C75F3-824E-41B4-BE9D-6CDF1332A71D}" type="parTrans" cxnId="{1079A83F-D4C1-496F-928D-065209B356A7}">
      <dgm:prSet/>
      <dgm:spPr/>
      <dgm:t>
        <a:bodyPr/>
        <a:lstStyle/>
        <a:p>
          <a:endParaRPr lang="en-IN"/>
        </a:p>
      </dgm:t>
    </dgm:pt>
    <dgm:pt modelId="{BAEC267A-BB49-4359-83E5-E9B7A54C36DB}">
      <dgm:prSet phldrT="[Text]" custT="1"/>
      <dgm:spPr/>
      <dgm:t>
        <a:bodyPr/>
        <a:lstStyle/>
        <a:p>
          <a:r>
            <a:rPr lang="en-IN" sz="1400" b="0" dirty="0"/>
            <a:t>&lt;div class="chess-table"&gt;</a:t>
          </a:r>
          <a:endParaRPr lang="en-US" sz="1400" dirty="0"/>
        </a:p>
      </dgm:t>
    </dgm:pt>
    <dgm:pt modelId="{D154B7BC-B4A4-4673-9494-1A12D8417B9C}" type="sibTrans" cxnId="{5B442A67-A783-423B-A53F-7DA466FEDFDA}">
      <dgm:prSet/>
      <dgm:spPr/>
      <dgm:t>
        <a:bodyPr/>
        <a:lstStyle/>
        <a:p>
          <a:endParaRPr lang="en-IN"/>
        </a:p>
      </dgm:t>
    </dgm:pt>
    <dgm:pt modelId="{27C8CF4B-F023-4F1C-8146-120C4D37FCDC}" type="parTrans" cxnId="{5B442A67-A783-423B-A53F-7DA466FEDFDA}">
      <dgm:prSet/>
      <dgm:spPr/>
      <dgm:t>
        <a:bodyPr/>
        <a:lstStyle/>
        <a:p>
          <a:endParaRPr lang="en-IN"/>
        </a:p>
      </dgm:t>
    </dgm:pt>
    <dgm:pt modelId="{735C1625-B786-4BC2-8158-C6560375A9D9}">
      <dgm:prSet phldrT="[Text]" custT="1"/>
      <dgm:spPr/>
      <dgm:t>
        <a:bodyPr/>
        <a:lstStyle/>
        <a:p>
          <a:endParaRPr lang="en-US" sz="1400" dirty="0"/>
        </a:p>
      </dgm:t>
    </dgm:pt>
    <dgm:pt modelId="{836C6302-4BF8-458D-8897-74A8E5CE35CA}" type="sibTrans" cxnId="{0CA4DB1D-803E-41CF-8854-DAFBD814273B}">
      <dgm:prSet/>
      <dgm:spPr/>
      <dgm:t>
        <a:bodyPr/>
        <a:lstStyle/>
        <a:p>
          <a:endParaRPr lang="en-IN"/>
        </a:p>
      </dgm:t>
    </dgm:pt>
    <dgm:pt modelId="{DF719B90-08F3-4980-A7F2-CC8212BFD1E4}" type="parTrans" cxnId="{0CA4DB1D-803E-41CF-8854-DAFBD814273B}">
      <dgm:prSet/>
      <dgm:spPr/>
      <dgm:t>
        <a:bodyPr/>
        <a:lstStyle/>
        <a:p>
          <a:endParaRPr lang="en-IN"/>
        </a:p>
      </dgm:t>
    </dgm:pt>
    <dgm:pt modelId="{E089BAE3-C531-4465-AB6A-F66D1B55BB64}">
      <dgm:prSet phldrT="[Text]" custT="1"/>
      <dgm:spPr/>
      <dgm:t>
        <a:bodyPr/>
        <a:lstStyle/>
        <a:p>
          <a:endParaRPr lang="en-US" sz="1400" dirty="0"/>
        </a:p>
      </dgm:t>
    </dgm:pt>
    <dgm:pt modelId="{41A520FE-CA77-4A80-AA3D-0D794FBFFCF8}" type="sibTrans" cxnId="{EB100BBD-98D7-4AB9-8161-4EE013E3E1F6}">
      <dgm:prSet/>
      <dgm:spPr/>
      <dgm:t>
        <a:bodyPr/>
        <a:lstStyle/>
        <a:p>
          <a:endParaRPr lang="en-IN"/>
        </a:p>
      </dgm:t>
    </dgm:pt>
    <dgm:pt modelId="{8AC83E76-B2B6-414C-AD8D-8ED406AD34DA}" type="parTrans" cxnId="{EB100BBD-98D7-4AB9-8161-4EE013E3E1F6}">
      <dgm:prSet/>
      <dgm:spPr/>
      <dgm:t>
        <a:bodyPr/>
        <a:lstStyle/>
        <a:p>
          <a:endParaRPr lang="en-IN"/>
        </a:p>
      </dgm:t>
    </dgm:pt>
    <dgm:pt modelId="{C8B9AACC-6090-4E93-B112-FEF419B2C8C0}">
      <dgm:prSet phldrT="[Text]"/>
      <dgm:spPr/>
      <dgm:t>
        <a:bodyPr/>
        <a:lstStyle/>
        <a:p>
          <a:r>
            <a:rPr lang="en-US" dirty="0"/>
            <a:t>Chess Pieces</a:t>
          </a:r>
        </a:p>
      </dgm:t>
    </dgm:pt>
    <dgm:pt modelId="{189DEA9E-C25E-4034-8501-E0959F0E50DA}" type="sibTrans" cxnId="{0839064A-C0A4-4793-98C9-AD59CECDA429}">
      <dgm:prSet/>
      <dgm:spPr/>
      <dgm:t>
        <a:bodyPr/>
        <a:lstStyle/>
        <a:p>
          <a:endParaRPr lang="en-US"/>
        </a:p>
      </dgm:t>
    </dgm:pt>
    <dgm:pt modelId="{A7E617ED-9935-4663-8F3F-C5929E3D596D}" type="parTrans" cxnId="{0839064A-C0A4-4793-98C9-AD59CECDA429}">
      <dgm:prSet/>
      <dgm:spPr/>
      <dgm:t>
        <a:bodyPr/>
        <a:lstStyle/>
        <a:p>
          <a:endParaRPr lang="en-US"/>
        </a:p>
      </dgm:t>
    </dgm:pt>
    <dgm:pt modelId="{C923180A-1F5E-4EDF-B1B4-BF296491DA39}">
      <dgm:prSet phldrT="[Text]" custT="1"/>
      <dgm:spPr/>
      <dgm:t>
        <a:bodyPr/>
        <a:lstStyle/>
        <a:p>
          <a:r>
            <a:rPr lang="en-US" sz="1400" dirty="0"/>
            <a:t>Chess pieces are png files.</a:t>
          </a:r>
        </a:p>
      </dgm:t>
    </dgm:pt>
    <dgm:pt modelId="{EAFD4255-150B-483D-854A-FCFF3E1C3818}" type="sibTrans" cxnId="{BCE5DB3A-467D-498D-996F-34F511A90A5C}">
      <dgm:prSet/>
      <dgm:spPr/>
      <dgm:t>
        <a:bodyPr/>
        <a:lstStyle/>
        <a:p>
          <a:endParaRPr lang="en-US"/>
        </a:p>
      </dgm:t>
    </dgm:pt>
    <dgm:pt modelId="{64CF54F0-ABE1-4118-8E0E-503764491476}" type="parTrans" cxnId="{BCE5DB3A-467D-498D-996F-34F511A90A5C}">
      <dgm:prSet/>
      <dgm:spPr/>
      <dgm:t>
        <a:bodyPr/>
        <a:lstStyle/>
        <a:p>
          <a:endParaRPr lang="en-US"/>
        </a:p>
      </dgm:t>
    </dgm:pt>
    <dgm:pt modelId="{31733AD6-2041-4EA9-B1B6-97F83FF2FB4B}">
      <dgm:prSet phldrT="[Text]" custT="1"/>
      <dgm:spPr/>
      <dgm:t>
        <a:bodyPr/>
        <a:lstStyle/>
        <a:p>
          <a:r>
            <a:rPr lang="en-US" sz="1400" b="0" dirty="0"/>
            <a:t>'white_pawn': './img/WhitePawn.png',</a:t>
          </a:r>
          <a:endParaRPr lang="en-US" sz="1400" dirty="0"/>
        </a:p>
      </dgm:t>
    </dgm:pt>
    <dgm:pt modelId="{62387AB2-87FF-486A-B899-38F8FA310405}" type="sibTrans" cxnId="{E1708C06-0AA5-41CD-8CF5-A55F1D7409A1}">
      <dgm:prSet/>
      <dgm:spPr/>
      <dgm:t>
        <a:bodyPr/>
        <a:lstStyle/>
        <a:p>
          <a:endParaRPr lang="en-IN"/>
        </a:p>
      </dgm:t>
    </dgm:pt>
    <dgm:pt modelId="{A1F0FAE6-46A0-4CFE-9327-6274D8237AD4}" type="parTrans" cxnId="{E1708C06-0AA5-41CD-8CF5-A55F1D7409A1}">
      <dgm:prSet/>
      <dgm:spPr/>
      <dgm:t>
        <a:bodyPr/>
        <a:lstStyle/>
        <a:p>
          <a:endParaRPr lang="en-IN"/>
        </a:p>
      </dgm:t>
    </dgm:pt>
    <dgm:pt modelId="{94F61AE4-78D0-4141-BA88-F6D008AC9620}">
      <dgm:prSet custT="1"/>
      <dgm:spPr/>
      <dgm:t>
        <a:bodyPr/>
        <a:lstStyle/>
        <a:p>
          <a:r>
            <a:rPr lang="en-US" sz="1400" b="0" dirty="0"/>
            <a:t>'white_rook': './img/WhiteRook.png',</a:t>
          </a:r>
        </a:p>
      </dgm:t>
    </dgm:pt>
    <dgm:pt modelId="{B49B5D6A-D30B-4884-99A9-7B44A7ADAD7B}" type="sibTrans" cxnId="{6EB61A06-7B00-4549-8126-507CC43302EC}">
      <dgm:prSet/>
      <dgm:spPr/>
      <dgm:t>
        <a:bodyPr/>
        <a:lstStyle/>
        <a:p>
          <a:endParaRPr lang="en-IN"/>
        </a:p>
      </dgm:t>
    </dgm:pt>
    <dgm:pt modelId="{915025FC-E52A-4C0C-A9E1-EAAE21D296CC}" type="parTrans" cxnId="{6EB61A06-7B00-4549-8126-507CC43302EC}">
      <dgm:prSet/>
      <dgm:spPr/>
      <dgm:t>
        <a:bodyPr/>
        <a:lstStyle/>
        <a:p>
          <a:endParaRPr lang="en-IN"/>
        </a:p>
      </dgm:t>
    </dgm:pt>
    <dgm:pt modelId="{C5E6BC8D-1A4E-42C8-8E2C-7EC17FC2E1D1}">
      <dgm:prSet phldrT="[Text]"/>
      <dgm:spPr/>
      <dgm:t>
        <a:bodyPr/>
        <a:lstStyle/>
        <a:p>
          <a:r>
            <a:rPr lang="en-US" dirty="0"/>
            <a:t>Pieces Position</a:t>
          </a:r>
        </a:p>
      </dgm:t>
    </dgm:pt>
    <dgm:pt modelId="{3984F889-9155-4B34-8DCE-A8EECAF129A9}" type="sibTrans" cxnId="{B8151A82-97B0-4A6B-96BC-6914694D949A}">
      <dgm:prSet/>
      <dgm:spPr/>
      <dgm:t>
        <a:bodyPr/>
        <a:lstStyle/>
        <a:p>
          <a:endParaRPr lang="en-US"/>
        </a:p>
      </dgm:t>
    </dgm:pt>
    <dgm:pt modelId="{D540C9D5-0D0F-4ED0-A8C6-5122EF89E0B8}" type="parTrans" cxnId="{B8151A82-97B0-4A6B-96BC-6914694D949A}">
      <dgm:prSet/>
      <dgm:spPr/>
      <dgm:t>
        <a:bodyPr/>
        <a:lstStyle/>
        <a:p>
          <a:endParaRPr lang="en-US"/>
        </a:p>
      </dgm:t>
    </dgm:pt>
    <dgm:pt modelId="{09E2EDBB-FB3E-4B60-875C-23AF617F3985}">
      <dgm:prSet phldrT="[Text]" custT="1"/>
      <dgm:spPr/>
      <dgm:t>
        <a:bodyPr/>
        <a:lstStyle/>
        <a:p>
          <a:r>
            <a:rPr lang="en-US" sz="1400" dirty="0"/>
            <a:t>The positions are stored as JavaScript objects.</a:t>
          </a:r>
        </a:p>
      </dgm:t>
    </dgm:pt>
    <dgm:pt modelId="{12A8F3F2-3EA0-4A05-ADCA-5CBAB885E305}" type="sibTrans" cxnId="{E4F42334-EB63-40DE-94BB-2D0F07F5D639}">
      <dgm:prSet/>
      <dgm:spPr/>
      <dgm:t>
        <a:bodyPr/>
        <a:lstStyle/>
        <a:p>
          <a:endParaRPr lang="en-US"/>
        </a:p>
      </dgm:t>
    </dgm:pt>
    <dgm:pt modelId="{E5138E13-E922-4691-9380-87EA04CDF907}" type="parTrans" cxnId="{E4F42334-EB63-40DE-94BB-2D0F07F5D639}">
      <dgm:prSet/>
      <dgm:spPr/>
      <dgm:t>
        <a:bodyPr/>
        <a:lstStyle/>
        <a:p>
          <a:endParaRPr lang="en-US"/>
        </a:p>
      </dgm:t>
    </dgm:pt>
    <dgm:pt modelId="{50494586-4223-4435-AEE1-F7C7500E3856}">
      <dgm:prSet phldrT="[Text]" custT="1"/>
      <dgm:spPr/>
      <dgm:t>
        <a:bodyPr/>
        <a:lstStyle/>
        <a:p>
          <a:r>
            <a:rPr lang="en-US" sz="1400" dirty="0"/>
            <a:t>Initialgame.config.js</a:t>
          </a:r>
        </a:p>
      </dgm:t>
    </dgm:pt>
    <dgm:pt modelId="{595D0DAC-5DC1-4DC9-8FA3-15D0A1048A55}" type="sibTrans" cxnId="{92502D5C-ABB1-48D5-B281-A5AEA514E99B}">
      <dgm:prSet/>
      <dgm:spPr/>
      <dgm:t>
        <a:bodyPr/>
        <a:lstStyle/>
        <a:p>
          <a:endParaRPr lang="en-IN"/>
        </a:p>
      </dgm:t>
    </dgm:pt>
    <dgm:pt modelId="{0F80F956-75E7-405F-93AB-C7BE795D2221}" type="parTrans" cxnId="{92502D5C-ABB1-48D5-B281-A5AEA514E99B}">
      <dgm:prSet/>
      <dgm:spPr/>
      <dgm:t>
        <a:bodyPr/>
        <a:lstStyle/>
        <a:p>
          <a:endParaRPr lang="en-IN"/>
        </a:p>
      </dgm:t>
    </dgm:pt>
    <dgm:pt modelId="{46C29970-F06E-4A5B-B45A-6A4D173651D6}">
      <dgm:prSet phldrT="[Text]" custT="1"/>
      <dgm:spPr/>
      <dgm:t>
        <a:bodyPr/>
        <a:lstStyle/>
        <a:p>
          <a:r>
            <a:rPr lang="en-IN" sz="1400" b="0" dirty="0"/>
            <a:t>'a8': 'black_rook',</a:t>
          </a:r>
          <a:endParaRPr lang="en-US" sz="1400" dirty="0"/>
        </a:p>
      </dgm:t>
    </dgm:pt>
    <dgm:pt modelId="{A8815A56-EC2D-4328-8FFD-EB095DE0E502}" type="sibTrans" cxnId="{17C9AF74-82AE-40AE-9543-E24C86D0190D}">
      <dgm:prSet/>
      <dgm:spPr/>
      <dgm:t>
        <a:bodyPr/>
        <a:lstStyle/>
        <a:p>
          <a:endParaRPr lang="en-IN"/>
        </a:p>
      </dgm:t>
    </dgm:pt>
    <dgm:pt modelId="{E9602598-B966-41A2-83B0-0514114BCF50}" type="parTrans" cxnId="{17C9AF74-82AE-40AE-9543-E24C86D0190D}">
      <dgm:prSet/>
      <dgm:spPr/>
      <dgm:t>
        <a:bodyPr/>
        <a:lstStyle/>
        <a:p>
          <a:endParaRPr lang="en-IN"/>
        </a:p>
      </dgm:t>
    </dgm:pt>
    <dgm:pt modelId="{6D022C71-E04F-4B00-9322-280C80F1B4E4}">
      <dgm:prSet custT="1"/>
      <dgm:spPr/>
      <dgm:t>
        <a:bodyPr/>
        <a:lstStyle/>
        <a:p>
          <a:r>
            <a:rPr lang="en-IN" sz="1400" b="0" dirty="0"/>
            <a:t>'b8': 'black_knight’,…..</a:t>
          </a:r>
        </a:p>
      </dgm:t>
    </dgm:pt>
    <dgm:pt modelId="{C54D5C69-6A7C-4DE2-A1B5-9E431B91D48C}" type="sibTrans" cxnId="{E40814B6-3BCE-4623-8442-9781816BC1F6}">
      <dgm:prSet/>
      <dgm:spPr/>
      <dgm:t>
        <a:bodyPr/>
        <a:lstStyle/>
        <a:p>
          <a:endParaRPr lang="en-IN"/>
        </a:p>
      </dgm:t>
    </dgm:pt>
    <dgm:pt modelId="{FC0779E3-D36F-465A-A152-EE4CDE1888CB}" type="parTrans" cxnId="{E40814B6-3BCE-4623-8442-9781816BC1F6}">
      <dgm:prSet/>
      <dgm:spPr/>
      <dgm:t>
        <a:bodyPr/>
        <a:lstStyle/>
        <a:p>
          <a:endParaRPr lang="en-IN"/>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6EB61A06-7B00-4549-8126-507CC43302EC}" srcId="{C8B9AACC-6090-4E93-B112-FEF419B2C8C0}" destId="{94F61AE4-78D0-4141-BA88-F6D008AC9620}" srcOrd="2" destOrd="0" parTransId="{915025FC-E52A-4C0C-A9E1-EAAE21D296CC}" sibTransId="{B49B5D6A-D30B-4884-99A9-7B44A7ADAD7B}"/>
    <dgm:cxn modelId="{E1708C06-0AA5-41CD-8CF5-A55F1D7409A1}" srcId="{C8B9AACC-6090-4E93-B112-FEF419B2C8C0}" destId="{31733AD6-2041-4EA9-B1B6-97F83FF2FB4B}" srcOrd="1" destOrd="0" parTransId="{A1F0FAE6-46A0-4CFE-9327-6274D8237AD4}" sibTransId="{62387AB2-87FF-486A-B899-38F8FA310405}"/>
    <dgm:cxn modelId="{4F8AB910-A62D-4824-8D58-C0FAD388E39A}" type="presOf" srcId="{94F61AE4-78D0-4141-BA88-F6D008AC9620}" destId="{571D68AB-B350-4D5C-AB6A-ABC40C2D8986}" srcOrd="0" destOrd="2" presId="urn:microsoft.com/office/officeart/2005/8/layout/hList1"/>
    <dgm:cxn modelId="{0CA4DB1D-803E-41CF-8854-DAFBD814273B}" srcId="{75151AD3-56D0-4892-9CC3-0245E0F61F03}" destId="{735C1625-B786-4BC2-8158-C6560375A9D9}" srcOrd="3" destOrd="0" parTransId="{DF719B90-08F3-4980-A7F2-CC8212BFD1E4}" sibTransId="{836C6302-4BF8-458D-8897-74A8E5CE35CA}"/>
    <dgm:cxn modelId="{7005471F-A427-44B9-B442-EA70588970AD}" type="presOf" srcId="{735C1625-B786-4BC2-8158-C6560375A9D9}" destId="{9B31B566-F93C-4932-9C27-2AC260B106B4}" srcOrd="0" destOrd="3"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EAEA6938-0DCE-41C5-A208-D4AB072098A7}" type="presOf" srcId="{50494586-4223-4435-AEE1-F7C7500E3856}" destId="{875AD089-2E66-469E-88C2-DFFE8330212E}" srcOrd="0" destOrd="1"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E4605D3E-3DFE-43B5-9A63-24D3FA59152E}" type="presOf" srcId="{E089BAE3-C531-4465-AB6A-F66D1B55BB64}" destId="{9B31B566-F93C-4932-9C27-2AC260B106B4}" srcOrd="0" destOrd="4" presId="urn:microsoft.com/office/officeart/2005/8/layout/hList1"/>
    <dgm:cxn modelId="{1079A83F-D4C1-496F-928D-065209B356A7}" srcId="{75151AD3-56D0-4892-9CC3-0245E0F61F03}" destId="{45B124B8-4A9E-4C8D-A15C-E9CBD2C707D2}" srcOrd="1" destOrd="0" parTransId="{B77C75F3-824E-41B4-BE9D-6CDF1332A71D}" sibTransId="{315DD359-7B3D-43BD-8E01-50635AF41FA2}"/>
    <dgm:cxn modelId="{92502D5C-ABB1-48D5-B281-A5AEA514E99B}" srcId="{C5E6BC8D-1A4E-42C8-8E2C-7EC17FC2E1D1}" destId="{50494586-4223-4435-AEE1-F7C7500E3856}" srcOrd="1" destOrd="0" parTransId="{0F80F956-75E7-405F-93AB-C7BE795D2221}" sibTransId="{595D0DAC-5DC1-4DC9-8FA3-15D0A1048A55}"/>
    <dgm:cxn modelId="{5B442A67-A783-423B-A53F-7DA466FEDFDA}" srcId="{75151AD3-56D0-4892-9CC3-0245E0F61F03}" destId="{BAEC267A-BB49-4359-83E5-E9B7A54C36DB}" srcOrd="2" destOrd="0" parTransId="{27C8CF4B-F023-4F1C-8146-120C4D37FCDC}" sibTransId="{D154B7BC-B4A4-4673-9494-1A12D8417B9C}"/>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17C9AF74-82AE-40AE-9543-E24C86D0190D}" srcId="{C5E6BC8D-1A4E-42C8-8E2C-7EC17FC2E1D1}" destId="{46C29970-F06E-4A5B-B45A-6A4D173651D6}" srcOrd="2" destOrd="0" parTransId="{E9602598-B966-41A2-83B0-0514114BCF50}" sibTransId="{A8815A56-EC2D-4328-8FFD-EB095DE0E502}"/>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E40814B6-3BCE-4623-8442-9781816BC1F6}" srcId="{C5E6BC8D-1A4E-42C8-8E2C-7EC17FC2E1D1}" destId="{6D022C71-E04F-4B00-9322-280C80F1B4E4}" srcOrd="3" destOrd="0" parTransId="{FC0779E3-D36F-465A-A152-EE4CDE1888CB}" sibTransId="{C54D5C69-6A7C-4DE2-A1B5-9E431B91D48C}"/>
    <dgm:cxn modelId="{11050EBA-AB47-42D1-9EE8-6EBCE542270A}" type="presOf" srcId="{45B124B8-4A9E-4C8D-A15C-E9CBD2C707D2}" destId="{9B31B566-F93C-4932-9C27-2AC260B106B4}" srcOrd="0" destOrd="1" presId="urn:microsoft.com/office/officeart/2005/8/layout/hList1"/>
    <dgm:cxn modelId="{EB100BBD-98D7-4AB9-8161-4EE013E3E1F6}" srcId="{75151AD3-56D0-4892-9CC3-0245E0F61F03}" destId="{E089BAE3-C531-4465-AB6A-F66D1B55BB64}" srcOrd="4" destOrd="0" parTransId="{8AC83E76-B2B6-414C-AD8D-8ED406AD34DA}" sibTransId="{41A520FE-CA77-4A80-AA3D-0D794FBFFCF8}"/>
    <dgm:cxn modelId="{97A6B2C0-46B7-4BB7-8F9B-E5C8CB905DF4}" type="presOf" srcId="{46C29970-F06E-4A5B-B45A-6A4D173651D6}" destId="{875AD089-2E66-469E-88C2-DFFE8330212E}" srcOrd="0" destOrd="2"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D4EC1CDB-3026-40FD-BA95-8ECE73DF510B}" type="presOf" srcId="{BAEC267A-BB49-4359-83E5-E9B7A54C36DB}" destId="{9B31B566-F93C-4932-9C27-2AC260B106B4}" srcOrd="0" destOrd="2" presId="urn:microsoft.com/office/officeart/2005/8/layout/hList1"/>
    <dgm:cxn modelId="{591A93E5-9930-4F89-94FE-AB7A248A6A15}" type="presOf" srcId="{6D022C71-E04F-4B00-9322-280C80F1B4E4}" destId="{875AD089-2E66-469E-88C2-DFFE8330212E}" srcOrd="0" destOrd="3" presId="urn:microsoft.com/office/officeart/2005/8/layout/hList1"/>
    <dgm:cxn modelId="{E0E559EE-F745-4296-9764-8F9C3499296E}" srcId="{75151AD3-56D0-4892-9CC3-0245E0F61F03}" destId="{DD879645-BB58-407B-A47E-D1FA7C57DE19}" srcOrd="0" destOrd="0" parTransId="{DF9B7292-02E2-428F-9384-E2F91AD9145A}" sibTransId="{888118AD-0CFE-47C8-B0CF-5D705BEE4271}"/>
    <dgm:cxn modelId="{4E4951F0-00DA-4CF0-A2E6-C2E85C946A11}" type="presOf" srcId="{31733AD6-2041-4EA9-B1B6-97F83FF2FB4B}" destId="{571D68AB-B350-4D5C-AB6A-ABC40C2D8986}" srcOrd="0" destOrd="1" presId="urn:microsoft.com/office/officeart/2005/8/layout/hList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IN" b="0" dirty="0"/>
            <a:t>Files: </a:t>
          </a:r>
          <a:endParaRPr lang="en-US" dirty="0"/>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IN" b="0" dirty="0"/>
            <a:t>Directories:  </a:t>
          </a:r>
          <a:endParaRPr lang="en-US" dirty="0"/>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IN" b="0" dirty="0"/>
            <a:t>Details: </a:t>
          </a:r>
          <a:endParaRPr lang="en-US" dirty="0"/>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custT="1"/>
      <dgm:spPr/>
      <dgm:t>
        <a:bodyPr/>
        <a:lstStyle/>
        <a:p>
          <a:r>
            <a:rPr lang="en-US" sz="1800" dirty="0"/>
            <a:t>3 directories are available to store JS files.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49FDA2B9-D300-4E9B-BBC0-E533EC79CE60}">
      <dgm:prSet phldrT="[Text]" custT="1"/>
      <dgm:spPr/>
      <dgm:t>
        <a:bodyPr/>
        <a:lstStyle/>
        <a:p>
          <a:r>
            <a:rPr lang="en-IN" sz="1800" b="0" dirty="0"/>
            <a:t>Config-			it has 5 js files.</a:t>
          </a:r>
          <a:endParaRPr lang="en-US" sz="1800" dirty="0"/>
        </a:p>
      </dgm:t>
    </dgm:pt>
    <dgm:pt modelId="{EDC4467D-2726-4E3D-9031-545C246416A4}" type="parTrans" cxnId="{A1D392A8-0CFD-426C-B0C9-7DCC312F5F2A}">
      <dgm:prSet/>
      <dgm:spPr/>
      <dgm:t>
        <a:bodyPr/>
        <a:lstStyle/>
        <a:p>
          <a:endParaRPr lang="en-IN"/>
        </a:p>
      </dgm:t>
    </dgm:pt>
    <dgm:pt modelId="{0147D344-0034-4149-AA8A-130F231D642B}" type="sibTrans" cxnId="{A1D392A8-0CFD-426C-B0C9-7DCC312F5F2A}">
      <dgm:prSet/>
      <dgm:spPr/>
      <dgm:t>
        <a:bodyPr/>
        <a:lstStyle/>
        <a:p>
          <a:endParaRPr lang="en-IN"/>
        </a:p>
      </dgm:t>
    </dgm:pt>
    <dgm:pt modelId="{327E7E58-0144-45E0-AD94-3476B54E281F}">
      <dgm:prSet phldrT="[Text]" custT="1"/>
      <dgm:spPr/>
      <dgm:t>
        <a:bodyPr/>
        <a:lstStyle/>
        <a:p>
          <a:r>
            <a:rPr lang="en-US" sz="1600" dirty="0"/>
            <a:t>Config holds all the initial js files which identifies the positions of pieces and the link of the png files of pieces. </a:t>
          </a:r>
        </a:p>
      </dgm:t>
    </dgm:pt>
    <dgm:pt modelId="{29E4E333-57F5-46CF-A2DC-DD677E2C55F9}" type="parTrans" cxnId="{AB2768E6-FD2F-4006-B218-4BB9E223E85B}">
      <dgm:prSet/>
      <dgm:spPr/>
      <dgm:t>
        <a:bodyPr/>
        <a:lstStyle/>
        <a:p>
          <a:endParaRPr lang="en-IN"/>
        </a:p>
      </dgm:t>
    </dgm:pt>
    <dgm:pt modelId="{BA4E43E9-40EA-4586-AA3F-B97AD049FD41}" type="sibTrans" cxnId="{AB2768E6-FD2F-4006-B218-4BB9E223E85B}">
      <dgm:prSet/>
      <dgm:spPr/>
      <dgm:t>
        <a:bodyPr/>
        <a:lstStyle/>
        <a:p>
          <a:endParaRPr lang="en-IN"/>
        </a:p>
      </dgm:t>
    </dgm:pt>
    <dgm:pt modelId="{2AC8D5A0-DDEE-4108-89AD-9F2524AF61E1}">
      <dgm:prSet phldrT="[Text]" custT="1"/>
      <dgm:spPr/>
      <dgm:t>
        <a:bodyPr/>
        <a:lstStyle/>
        <a:p>
          <a:endParaRPr lang="en-US" sz="1800" dirty="0"/>
        </a:p>
      </dgm:t>
    </dgm:pt>
    <dgm:pt modelId="{DEF0B7A2-AC6B-4362-B528-B9A786593AB4}" type="parTrans" cxnId="{F0B6EF0F-3B86-4573-BDF1-2E3D78397DDD}">
      <dgm:prSet/>
      <dgm:spPr/>
      <dgm:t>
        <a:bodyPr/>
        <a:lstStyle/>
        <a:p>
          <a:endParaRPr lang="en-IN"/>
        </a:p>
      </dgm:t>
    </dgm:pt>
    <dgm:pt modelId="{DA638B47-4C0D-40A0-84E5-16E98AFF0BB7}" type="sibTrans" cxnId="{F0B6EF0F-3B86-4573-BDF1-2E3D78397DDD}">
      <dgm:prSet/>
      <dgm:spPr/>
      <dgm:t>
        <a:bodyPr/>
        <a:lstStyle/>
        <a:p>
          <a:endParaRPr lang="en-IN"/>
        </a:p>
      </dgm:t>
    </dgm:pt>
    <dgm:pt modelId="{B0E2E093-2D0B-4BFA-86A7-51BECB5EAD12}">
      <dgm:prSet phldrT="[Text]" custT="1"/>
      <dgm:spPr/>
      <dgm:t>
        <a:bodyPr/>
        <a:lstStyle/>
        <a:p>
          <a:r>
            <a:rPr lang="en-US" sz="1800" dirty="0"/>
            <a:t>Services-			it holds 2 folders 	and 5 js files.</a:t>
          </a:r>
        </a:p>
      </dgm:t>
    </dgm:pt>
    <dgm:pt modelId="{9AE10109-C21E-434B-99D4-B0321E923CB6}" type="parTrans" cxnId="{7A1537D8-5F02-470A-8926-F3756A17A97F}">
      <dgm:prSet/>
      <dgm:spPr/>
      <dgm:t>
        <a:bodyPr/>
        <a:lstStyle/>
        <a:p>
          <a:endParaRPr lang="en-IN"/>
        </a:p>
      </dgm:t>
    </dgm:pt>
    <dgm:pt modelId="{20A3CC38-67F2-4397-83FD-193ABA8E5042}" type="sibTrans" cxnId="{7A1537D8-5F02-470A-8926-F3756A17A97F}">
      <dgm:prSet/>
      <dgm:spPr/>
      <dgm:t>
        <a:bodyPr/>
        <a:lstStyle/>
        <a:p>
          <a:endParaRPr lang="en-IN"/>
        </a:p>
      </dgm:t>
    </dgm:pt>
    <dgm:pt modelId="{582481E0-D875-48CE-B133-7512950B5EEC}">
      <dgm:prSet phldrT="[Text]" custT="1"/>
      <dgm:spPr/>
      <dgm:t>
        <a:bodyPr/>
        <a:lstStyle/>
        <a:p>
          <a:r>
            <a:rPr lang="en-US" sz="1800" dirty="0"/>
            <a:t>Utils-				it contains only 	one js files.</a:t>
          </a:r>
        </a:p>
      </dgm:t>
    </dgm:pt>
    <dgm:pt modelId="{4A8C28C5-8451-4772-B4D2-E6AF1073E838}" type="parTrans" cxnId="{74ACEC81-C1C3-4687-9F8E-BC81D18A12C2}">
      <dgm:prSet/>
      <dgm:spPr/>
      <dgm:t>
        <a:bodyPr/>
        <a:lstStyle/>
        <a:p>
          <a:endParaRPr lang="en-IN"/>
        </a:p>
      </dgm:t>
    </dgm:pt>
    <dgm:pt modelId="{5E27A774-63D3-4144-90B9-EF1AF1DD173B}" type="sibTrans" cxnId="{74ACEC81-C1C3-4687-9F8E-BC81D18A12C2}">
      <dgm:prSet/>
      <dgm:spPr/>
      <dgm:t>
        <a:bodyPr/>
        <a:lstStyle/>
        <a:p>
          <a:endParaRPr lang="en-IN"/>
        </a:p>
      </dgm:t>
    </dgm:pt>
    <dgm:pt modelId="{D81F01F1-73EE-44F3-B041-70BD761FD676}">
      <dgm:prSet phldrT="[Text]" custT="1"/>
      <dgm:spPr/>
      <dgm:t>
        <a:bodyPr/>
        <a:lstStyle/>
        <a:p>
          <a:r>
            <a:rPr lang="en-US" sz="1600" dirty="0"/>
            <a:t>Services Directory manage the pieces determinations, pieces handling , and the players turns/movement.</a:t>
          </a:r>
        </a:p>
      </dgm:t>
    </dgm:pt>
    <dgm:pt modelId="{F30B7E9F-4A99-4065-BF66-9046CE94082B}" type="parTrans" cxnId="{7D37A9D3-26F1-45A7-A9C1-711FF0FFCE53}">
      <dgm:prSet/>
      <dgm:spPr/>
      <dgm:t>
        <a:bodyPr/>
        <a:lstStyle/>
        <a:p>
          <a:endParaRPr lang="en-IN"/>
        </a:p>
      </dgm:t>
    </dgm:pt>
    <dgm:pt modelId="{2F1569F5-3194-46F8-B188-3C09DE1D6DF7}" type="sibTrans" cxnId="{7D37A9D3-26F1-45A7-A9C1-711FF0FFCE53}">
      <dgm:prSet/>
      <dgm:spPr/>
      <dgm:t>
        <a:bodyPr/>
        <a:lstStyle/>
        <a:p>
          <a:endParaRPr lang="en-IN"/>
        </a:p>
      </dgm:t>
    </dgm:pt>
    <dgm:pt modelId="{9F3B6F8E-3077-4DA2-950C-AA8EE3E8A465}">
      <dgm:prSet phldrT="[Text]" custT="1"/>
      <dgm:spPr/>
      <dgm:t>
        <a:bodyPr/>
        <a:lstStyle/>
        <a:p>
          <a:r>
            <a:rPr lang="en-US" sz="1800" dirty="0"/>
            <a:t>app.js file helps to run the functions automatically.</a:t>
          </a:r>
        </a:p>
      </dgm:t>
    </dgm:pt>
    <dgm:pt modelId="{9D8FDB04-30A8-4BAC-B087-FEB9AF38B723}" type="parTrans" cxnId="{B143BF50-B779-441A-A99B-D0191511479A}">
      <dgm:prSet/>
      <dgm:spPr/>
      <dgm:t>
        <a:bodyPr/>
        <a:lstStyle/>
        <a:p>
          <a:endParaRPr lang="en-IN"/>
        </a:p>
      </dgm:t>
    </dgm:pt>
    <dgm:pt modelId="{8FE52D8D-300C-4FFE-ACA5-1A8207411AAB}" type="sibTrans" cxnId="{B143BF50-B779-441A-A99B-D0191511479A}">
      <dgm:prSet/>
      <dgm:spPr/>
      <dgm:t>
        <a:bodyPr/>
        <a:lstStyle/>
        <a:p>
          <a:endParaRPr lang="en-IN"/>
        </a:p>
      </dgm:t>
    </dgm:pt>
    <dgm:pt modelId="{6625021A-4344-4779-8B9D-C05C96A18EF7}">
      <dgm:prSet phldrT="[Text]" custT="1"/>
      <dgm:spPr/>
      <dgm:t>
        <a:bodyPr/>
        <a:lstStyle/>
        <a:p>
          <a:endParaRPr lang="en-US" sz="1800" dirty="0"/>
        </a:p>
      </dgm:t>
    </dgm:pt>
    <dgm:pt modelId="{474AA4D7-4DD7-4B66-B68C-CC6F7743DE92}" type="parTrans" cxnId="{2ACFBC41-9EEC-46A0-AFA1-CA9B369680FE}">
      <dgm:prSet/>
      <dgm:spPr/>
      <dgm:t>
        <a:bodyPr/>
        <a:lstStyle/>
        <a:p>
          <a:endParaRPr lang="en-IN"/>
        </a:p>
      </dgm:t>
    </dgm:pt>
    <dgm:pt modelId="{6CC68133-ABEC-4803-B741-46E2B0226D3E}" type="sibTrans" cxnId="{2ACFBC41-9EEC-46A0-AFA1-CA9B369680FE}">
      <dgm:prSet/>
      <dgm:spPr/>
      <dgm:t>
        <a:bodyPr/>
        <a:lstStyle/>
        <a:p>
          <a:endParaRPr lang="en-IN"/>
        </a:p>
      </dgm:t>
    </dgm:pt>
    <dgm:pt modelId="{48C3834A-4E1F-498A-8A38-445937F5C15F}">
      <dgm:prSet phldrT="[Text]" custT="1"/>
      <dgm:spPr/>
      <dgm:t>
        <a:bodyPr/>
        <a:lstStyle/>
        <a:p>
          <a:endParaRPr lang="en-US" sz="1600" dirty="0"/>
        </a:p>
      </dgm:t>
    </dgm:pt>
    <dgm:pt modelId="{7AC5AA2A-2F43-43E4-84A7-A9C12EC49CB5}" type="parTrans" cxnId="{94ACE6C0-6170-430D-877A-52D953052437}">
      <dgm:prSet/>
      <dgm:spPr/>
      <dgm:t>
        <a:bodyPr/>
        <a:lstStyle/>
        <a:p>
          <a:endParaRPr lang="en-IN"/>
        </a:p>
      </dgm:t>
    </dgm:pt>
    <dgm:pt modelId="{8DAEB77C-083C-4619-8001-77A84205FC38}" type="sibTrans" cxnId="{94ACE6C0-6170-430D-877A-52D953052437}">
      <dgm:prSet/>
      <dgm:spPr/>
      <dgm:t>
        <a:bodyPr/>
        <a:lstStyle/>
        <a:p>
          <a:endParaRPr lang="en-IN"/>
        </a:p>
      </dgm:t>
    </dgm:pt>
    <dgm:pt modelId="{086ED070-36D9-4914-9DB3-711718F17FEF}">
      <dgm:prSet phldrT="[Text]" custT="1"/>
      <dgm:spPr/>
      <dgm:t>
        <a:bodyPr/>
        <a:lstStyle/>
        <a:p>
          <a:endParaRPr lang="en-US" sz="1600" dirty="0"/>
        </a:p>
      </dgm:t>
    </dgm:pt>
    <dgm:pt modelId="{53080A9A-C6AC-4DDF-B871-7A137D720234}" type="parTrans" cxnId="{DBE43A69-4315-4EAD-AC9A-F2961F3045CC}">
      <dgm:prSet/>
      <dgm:spPr/>
      <dgm:t>
        <a:bodyPr/>
        <a:lstStyle/>
        <a:p>
          <a:endParaRPr lang="en-IN"/>
        </a:p>
      </dgm:t>
    </dgm:pt>
    <dgm:pt modelId="{97FF841A-7804-4371-81D4-6AF8D1F450FF}" type="sibTrans" cxnId="{DBE43A69-4315-4EAD-AC9A-F2961F3045CC}">
      <dgm:prSet/>
      <dgm:spPr/>
      <dgm:t>
        <a:bodyPr/>
        <a:lstStyle/>
        <a:p>
          <a:endParaRPr lang="en-IN"/>
        </a:p>
      </dgm:t>
    </dgm:pt>
    <dgm:pt modelId="{5805ADAC-DB5C-4EDD-9B97-CDC94D6FAF20}">
      <dgm:prSet phldrT="[Text]" custT="1"/>
      <dgm:spPr/>
      <dgm:t>
        <a:bodyPr/>
        <a:lstStyle/>
        <a:p>
          <a:r>
            <a:rPr lang="en-US" sz="1600" dirty="0"/>
            <a:t>Utils have only one js file which provides search queries and object cloning</a:t>
          </a:r>
        </a:p>
      </dgm:t>
    </dgm:pt>
    <dgm:pt modelId="{D091640F-FFC9-47AF-8B79-584A803A5DCA}" type="parTrans" cxnId="{1E779366-6421-4055-B11E-08CCB01BA286}">
      <dgm:prSet/>
      <dgm:spPr/>
      <dgm:t>
        <a:bodyPr/>
        <a:lstStyle/>
        <a:p>
          <a:endParaRPr lang="en-IN"/>
        </a:p>
      </dgm:t>
    </dgm:pt>
    <dgm:pt modelId="{F08B676C-AB9B-4685-943C-EEAAB8E73EE5}" type="sibTrans" cxnId="{1E779366-6421-4055-B11E-08CCB01BA286}">
      <dgm:prSet/>
      <dgm:spPr/>
      <dgm:t>
        <a:bodyPr/>
        <a:lstStyle/>
        <a:p>
          <a:endParaRPr lang="en-IN"/>
        </a:p>
      </dgm:t>
    </dgm:pt>
    <dgm:pt modelId="{46A7CDC0-FAB7-4204-8AFD-81E424C9198A}">
      <dgm:prSet phldrT="[Text]" custT="1"/>
      <dgm:spPr/>
      <dgm:t>
        <a:bodyPr/>
        <a:lstStyle/>
        <a:p>
          <a:endParaRPr lang="en-US" sz="1600" dirty="0"/>
        </a:p>
      </dgm:t>
    </dgm:pt>
    <dgm:pt modelId="{EC423151-9A34-42B1-B2CE-C384729B17D3}" type="parTrans" cxnId="{D9485ED3-F532-4288-B832-52BBF03B845D}">
      <dgm:prSet/>
      <dgm:spPr/>
      <dgm:t>
        <a:bodyPr/>
        <a:lstStyle/>
        <a:p>
          <a:endParaRPr lang="en-IN"/>
        </a:p>
      </dgm:t>
    </dgm:pt>
    <dgm:pt modelId="{C113A633-4389-4F6C-9F13-22256331AB86}" type="sibTrans" cxnId="{D9485ED3-F532-4288-B832-52BBF03B845D}">
      <dgm:prSet/>
      <dgm:spPr/>
      <dgm:t>
        <a:bodyPr/>
        <a:lstStyle/>
        <a:p>
          <a:endParaRPr lang="en-IN"/>
        </a:p>
      </dgm:t>
    </dgm:pt>
    <dgm:pt modelId="{162D6976-D370-48A5-A862-198AE6A28797}">
      <dgm:prSet phldrT="[Text]" custT="1"/>
      <dgm:spPr/>
      <dgm:t>
        <a:bodyPr/>
        <a:lstStyle/>
        <a:p>
          <a:endParaRPr lang="en-US" sz="1800" dirty="0"/>
        </a:p>
      </dgm:t>
    </dgm:pt>
    <dgm:pt modelId="{8D9ACADF-EEEA-4107-B6A4-E8DA6D356F46}" type="parTrans" cxnId="{27A3026B-27E5-4F3E-9C83-85E730C3D3DF}">
      <dgm:prSet/>
      <dgm:spPr/>
      <dgm:t>
        <a:bodyPr/>
        <a:lstStyle/>
        <a:p>
          <a:endParaRPr lang="en-IN"/>
        </a:p>
      </dgm:t>
    </dgm:pt>
    <dgm:pt modelId="{51CDE5B4-236D-439F-9F0B-D681A9A3E0D1}" type="sibTrans" cxnId="{27A3026B-27E5-4F3E-9C83-85E730C3D3DF}">
      <dgm:prSet/>
      <dgm:spPr/>
      <dgm:t>
        <a:bodyPr/>
        <a:lstStyle/>
        <a:p>
          <a:endParaRPr lang="en-IN"/>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custScaleY="100000">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1E2A850F-6E5B-47FA-8319-21157BF0D42F}" type="presOf" srcId="{582481E0-D875-48CE-B133-7512950B5EEC}" destId="{571D68AB-B350-4D5C-AB6A-ABC40C2D8986}" srcOrd="0" destOrd="3" presId="urn:microsoft.com/office/officeart/2005/8/layout/hList1"/>
    <dgm:cxn modelId="{F0B6EF0F-3B86-4573-BDF1-2E3D78397DDD}" srcId="{75151AD3-56D0-4892-9CC3-0245E0F61F03}" destId="{2AC8D5A0-DDEE-4108-89AD-9F2524AF61E1}" srcOrd="0" destOrd="0" parTransId="{DEF0B7A2-AC6B-4362-B528-B9A786593AB4}" sibTransId="{DA638B47-4C0D-40A0-84E5-16E98AFF0BB7}"/>
    <dgm:cxn modelId="{16BDE712-AAE3-482B-ADF6-580B7F52E266}" type="presOf" srcId="{5805ADAC-DB5C-4EDD-9B97-CDC94D6FAF20}" destId="{875AD089-2E66-469E-88C2-DFFE8330212E}" srcOrd="0" destOrd="4" presId="urn:microsoft.com/office/officeart/2005/8/layout/hList1"/>
    <dgm:cxn modelId="{99852616-EEF7-4FBD-8E45-3D960DE62A71}" type="presOf" srcId="{46A7CDC0-FAB7-4204-8AFD-81E424C9198A}" destId="{875AD089-2E66-469E-88C2-DFFE8330212E}" srcOrd="0" destOrd="3" presId="urn:microsoft.com/office/officeart/2005/8/layout/hList1"/>
    <dgm:cxn modelId="{4F8C6138-289F-4844-9D6B-F8511B13ED2F}" type="presOf" srcId="{75151AD3-56D0-4892-9CC3-0245E0F61F03}" destId="{BD651282-0938-422C-9E95-11E748D01F8C}" srcOrd="0" destOrd="0" presId="urn:microsoft.com/office/officeart/2005/8/layout/hList1"/>
    <dgm:cxn modelId="{DB6C073C-8D0D-468E-A740-B7FD6B4B106D}" type="presOf" srcId="{C8B9AACC-6090-4E93-B112-FEF419B2C8C0}" destId="{7C161E6A-A933-4F26-AC69-DB5355D2DFE6}" srcOrd="0" destOrd="0" presId="urn:microsoft.com/office/officeart/2005/8/layout/hList1"/>
    <dgm:cxn modelId="{2ACFBC41-9EEC-46A0-AFA1-CA9B369680FE}" srcId="{C8B9AACC-6090-4E93-B112-FEF419B2C8C0}" destId="{6625021A-4344-4779-8B9D-C05C96A18EF7}" srcOrd="0" destOrd="0" parTransId="{474AA4D7-4DD7-4B66-B68C-CC6F7743DE92}" sibTransId="{6CC68133-ABEC-4803-B741-46E2B0226D3E}"/>
    <dgm:cxn modelId="{1E779366-6421-4055-B11E-08CCB01BA286}" srcId="{C5E6BC8D-1A4E-42C8-8E2C-7EC17FC2E1D1}" destId="{5805ADAC-DB5C-4EDD-9B97-CDC94D6FAF20}" srcOrd="4" destOrd="0" parTransId="{D091640F-FFC9-47AF-8B79-584A803A5DCA}" sibTransId="{F08B676C-AB9B-4685-943C-EEAAB8E73EE5}"/>
    <dgm:cxn modelId="{E8D81469-988D-45B3-B9EA-2D2573365D3C}" type="presOf" srcId="{DD879645-BB58-407B-A47E-D1FA7C57DE19}" destId="{9B31B566-F93C-4932-9C27-2AC260B106B4}" srcOrd="0" destOrd="1" presId="urn:microsoft.com/office/officeart/2005/8/layout/hList1"/>
    <dgm:cxn modelId="{DBE43A69-4315-4EAD-AC9A-F2961F3045CC}" srcId="{C5E6BC8D-1A4E-42C8-8E2C-7EC17FC2E1D1}" destId="{086ED070-36D9-4914-9DB3-711718F17FEF}" srcOrd="5" destOrd="0" parTransId="{53080A9A-C6AC-4DDF-B871-7A137D720234}" sibTransId="{97FF841A-7804-4371-81D4-6AF8D1F450FF}"/>
    <dgm:cxn modelId="{0839064A-C0A4-4793-98C9-AD59CECDA429}" srcId="{C032F1C4-CE23-4B17-8F24-BE6AC62B5DD2}" destId="{C8B9AACC-6090-4E93-B112-FEF419B2C8C0}" srcOrd="1" destOrd="0" parTransId="{A7E617ED-9935-4663-8F3F-C5929E3D596D}" sibTransId="{189DEA9E-C25E-4034-8501-E0959F0E50DA}"/>
    <dgm:cxn modelId="{27A3026B-27E5-4F3E-9C83-85E730C3D3DF}" srcId="{75151AD3-56D0-4892-9CC3-0245E0F61F03}" destId="{162D6976-D370-48A5-A862-198AE6A28797}" srcOrd="2" destOrd="0" parTransId="{8D9ACADF-EEEA-4107-B6A4-E8DA6D356F46}" sibTransId="{51CDE5B4-236D-439F-9F0B-D681A9A3E0D1}"/>
    <dgm:cxn modelId="{B143BF50-B779-441A-A99B-D0191511479A}" srcId="{75151AD3-56D0-4892-9CC3-0245E0F61F03}" destId="{9F3B6F8E-3077-4DA2-950C-AA8EE3E8A465}" srcOrd="3" destOrd="0" parTransId="{9D8FDB04-30A8-4BAC-B087-FEB9AF38B723}" sibTransId="{8FE52D8D-300C-4FFE-ACA5-1A8207411AAB}"/>
    <dgm:cxn modelId="{3F560B54-5CC6-4AEB-9E48-3A25B52A0D54}" type="presOf" srcId="{2AC8D5A0-DDEE-4108-89AD-9F2524AF61E1}" destId="{9B31B566-F93C-4932-9C27-2AC260B106B4}" srcOrd="0" destOrd="0" presId="urn:microsoft.com/office/officeart/2005/8/layout/hList1"/>
    <dgm:cxn modelId="{0B152E59-02C7-45AE-B10B-BDC7D84AD6ED}" type="presOf" srcId="{327E7E58-0144-45E0-AD94-3476B54E281F}" destId="{875AD089-2E66-469E-88C2-DFFE8330212E}" srcOrd="0" destOrd="0" presId="urn:microsoft.com/office/officeart/2005/8/layout/hList1"/>
    <dgm:cxn modelId="{A7CF8281-A51D-4E88-A01E-5E880722344C}" type="presOf" srcId="{086ED070-36D9-4914-9DB3-711718F17FEF}" destId="{875AD089-2E66-469E-88C2-DFFE8330212E}" srcOrd="0" destOrd="5" presId="urn:microsoft.com/office/officeart/2005/8/layout/hList1"/>
    <dgm:cxn modelId="{74ACEC81-C1C3-4687-9F8E-BC81D18A12C2}" srcId="{C8B9AACC-6090-4E93-B112-FEF419B2C8C0}" destId="{582481E0-D875-48CE-B133-7512950B5EEC}" srcOrd="3" destOrd="0" parTransId="{4A8C28C5-8451-4772-B4D2-E6AF1073E838}" sibTransId="{5E27A774-63D3-4144-90B9-EF1AF1DD173B}"/>
    <dgm:cxn modelId="{B8151A82-97B0-4A6B-96BC-6914694D949A}" srcId="{C032F1C4-CE23-4B17-8F24-BE6AC62B5DD2}" destId="{C5E6BC8D-1A4E-42C8-8E2C-7EC17FC2E1D1}" srcOrd="2" destOrd="0" parTransId="{D540C9D5-0D0F-4ED0-A8C6-5122EF89E0B8}" sibTransId="{3984F889-9155-4B34-8DCE-A8EECAF129A9}"/>
    <dgm:cxn modelId="{8FE05799-F36A-48B4-A827-DCB0A88207C6}" type="presOf" srcId="{49FDA2B9-D300-4E9B-BBC0-E533EC79CE60}" destId="{571D68AB-B350-4D5C-AB6A-ABC40C2D8986}" srcOrd="0" destOrd="1" presId="urn:microsoft.com/office/officeart/2005/8/layout/hList1"/>
    <dgm:cxn modelId="{A5C771A8-5982-496C-8BB1-DD6AA42FC231}" type="presOf" srcId="{C5E6BC8D-1A4E-42C8-8E2C-7EC17FC2E1D1}" destId="{98493B2B-A905-429A-BAEF-6EBFD0668D83}" srcOrd="0" destOrd="0" presId="urn:microsoft.com/office/officeart/2005/8/layout/hList1"/>
    <dgm:cxn modelId="{A1D392A8-0CFD-426C-B0C9-7DCC312F5F2A}" srcId="{C8B9AACC-6090-4E93-B112-FEF419B2C8C0}" destId="{49FDA2B9-D300-4E9B-BBC0-E533EC79CE60}" srcOrd="1" destOrd="0" parTransId="{EDC4467D-2726-4E3D-9031-545C246416A4}" sibTransId="{0147D344-0034-4149-AA8A-130F231D642B}"/>
    <dgm:cxn modelId="{44CAA9BE-A843-4D0A-847F-89656F2D4277}" type="presOf" srcId="{B0E2E093-2D0B-4BFA-86A7-51BECB5EAD12}" destId="{571D68AB-B350-4D5C-AB6A-ABC40C2D8986}" srcOrd="0" destOrd="2" presId="urn:microsoft.com/office/officeart/2005/8/layout/hList1"/>
    <dgm:cxn modelId="{A041DABE-C8E0-4ACF-8E10-073AAED02A6B}" type="presOf" srcId="{D81F01F1-73EE-44F3-B041-70BD761FD676}" destId="{875AD089-2E66-469E-88C2-DFFE8330212E}" srcOrd="0" destOrd="2" presId="urn:microsoft.com/office/officeart/2005/8/layout/hList1"/>
    <dgm:cxn modelId="{F5BA42C0-F73A-4991-AAA7-2A48DD7CB166}" type="presOf" srcId="{48C3834A-4E1F-498A-8A38-445937F5C15F}" destId="{875AD089-2E66-469E-88C2-DFFE8330212E}" srcOrd="0" destOrd="1" presId="urn:microsoft.com/office/officeart/2005/8/layout/hList1"/>
    <dgm:cxn modelId="{94ACE6C0-6170-430D-877A-52D953052437}" srcId="{C5E6BC8D-1A4E-42C8-8E2C-7EC17FC2E1D1}" destId="{48C3834A-4E1F-498A-8A38-445937F5C15F}" srcOrd="1" destOrd="0" parTransId="{7AC5AA2A-2F43-43E4-84A7-A9C12EC49CB5}" sibTransId="{8DAEB77C-083C-4619-8001-77A84205FC38}"/>
    <dgm:cxn modelId="{08A240CF-46FF-437D-84D1-416E10321187}" type="presOf" srcId="{6625021A-4344-4779-8B9D-C05C96A18EF7}" destId="{571D68AB-B350-4D5C-AB6A-ABC40C2D8986}" srcOrd="0" destOrd="0"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D9485ED3-F532-4288-B832-52BBF03B845D}" srcId="{C5E6BC8D-1A4E-42C8-8E2C-7EC17FC2E1D1}" destId="{46A7CDC0-FAB7-4204-8AFD-81E424C9198A}" srcOrd="3" destOrd="0" parTransId="{EC423151-9A34-42B1-B2CE-C384729B17D3}" sibTransId="{C113A633-4389-4F6C-9F13-22256331AB86}"/>
    <dgm:cxn modelId="{7D37A9D3-26F1-45A7-A9C1-711FF0FFCE53}" srcId="{C5E6BC8D-1A4E-42C8-8E2C-7EC17FC2E1D1}" destId="{D81F01F1-73EE-44F3-B041-70BD761FD676}" srcOrd="2" destOrd="0" parTransId="{F30B7E9F-4A99-4065-BF66-9046CE94082B}" sibTransId="{2F1569F5-3194-46F8-B188-3C09DE1D6DF7}"/>
    <dgm:cxn modelId="{7A1537D8-5F02-470A-8926-F3756A17A97F}" srcId="{C8B9AACC-6090-4E93-B112-FEF419B2C8C0}" destId="{B0E2E093-2D0B-4BFA-86A7-51BECB5EAD12}" srcOrd="2" destOrd="0" parTransId="{9AE10109-C21E-434B-99D4-B0321E923CB6}" sibTransId="{20A3CC38-67F2-4397-83FD-193ABA8E5042}"/>
    <dgm:cxn modelId="{E70BECE5-DD20-4181-BC07-A04C4264AF6B}" type="presOf" srcId="{162D6976-D370-48A5-A862-198AE6A28797}" destId="{9B31B566-F93C-4932-9C27-2AC260B106B4}" srcOrd="0" destOrd="2" presId="urn:microsoft.com/office/officeart/2005/8/layout/hList1"/>
    <dgm:cxn modelId="{AB2768E6-FD2F-4006-B218-4BB9E223E85B}" srcId="{C5E6BC8D-1A4E-42C8-8E2C-7EC17FC2E1D1}" destId="{327E7E58-0144-45E0-AD94-3476B54E281F}" srcOrd="0" destOrd="0" parTransId="{29E4E333-57F5-46CF-A2DC-DD677E2C55F9}" sibTransId="{BA4E43E9-40EA-4586-AA3F-B97AD049FD41}"/>
    <dgm:cxn modelId="{168A66E9-616E-43BF-AB82-B665906AB9A5}" type="presOf" srcId="{9F3B6F8E-3077-4DA2-950C-AA8EE3E8A465}" destId="{9B31B566-F93C-4932-9C27-2AC260B106B4}" srcOrd="0" destOrd="3" presId="urn:microsoft.com/office/officeart/2005/8/layout/hList1"/>
    <dgm:cxn modelId="{E0E559EE-F745-4296-9764-8F9C3499296E}" srcId="{75151AD3-56D0-4892-9CC3-0245E0F61F03}" destId="{DD879645-BB58-407B-A47E-D1FA7C57DE19}" srcOrd="1" destOrd="0" parTransId="{DF9B7292-02E2-428F-9384-E2F91AD9145A}" sibTransId="{888118AD-0CFE-47C8-B0CF-5D705BEE427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IN" b="0" dirty="0"/>
            <a:t>'</a:t>
          </a:r>
          <a:r>
            <a:rPr lang="en-IN" b="0" dirty="0" err="1"/>
            <a:t>mouseenter</a:t>
          </a:r>
          <a:r>
            <a:rPr lang="en-IN" b="0" dirty="0"/>
            <a:t>': </a:t>
          </a:r>
          <a:endParaRPr lang="en-US" dirty="0"/>
        </a:p>
      </dgm:t>
    </dgm:pt>
    <dgm:pt modelId="{8D6B5241-E3C8-447A-AED6-C9C8EC5B134E}" type="sibTrans" cxnId="{B3DE65D2-24BB-4268-AA0A-53ADA4D0C0D3}">
      <dgm:prSet/>
      <dgm:spPr/>
      <dgm:t>
        <a:bodyPr/>
        <a:lstStyle/>
        <a:p>
          <a:endParaRPr lang="en-US"/>
        </a:p>
      </dgm:t>
    </dgm:pt>
    <dgm:pt modelId="{251E6184-4BAA-4DDB-A10B-FABA4B4EC6AC}" type="parTrans" cxnId="{B3DE65D2-24BB-4268-AA0A-53ADA4D0C0D3}">
      <dgm:prSet/>
      <dgm:spPr/>
      <dgm:t>
        <a:bodyPr/>
        <a:lstStyle/>
        <a:p>
          <a:endParaRPr lang="en-US"/>
        </a:p>
      </dgm:t>
    </dgm:pt>
    <dgm:pt modelId="{DD879645-BB58-407B-A47E-D1FA7C57DE19}">
      <dgm:prSet phldrT="[Text]" custT="1"/>
      <dgm:spPr/>
      <dgm:t>
        <a:bodyPr/>
        <a:lstStyle/>
        <a:p>
          <a:endParaRPr lang="en-US" sz="1800" dirty="0"/>
        </a:p>
      </dgm:t>
    </dgm:pt>
    <dgm:pt modelId="{888118AD-0CFE-47C8-B0CF-5D705BEE4271}" type="sibTrans" cxnId="{E0E559EE-F745-4296-9764-8F9C3499296E}">
      <dgm:prSet/>
      <dgm:spPr/>
      <dgm:t>
        <a:bodyPr/>
        <a:lstStyle/>
        <a:p>
          <a:endParaRPr lang="en-US"/>
        </a:p>
      </dgm:t>
    </dgm:pt>
    <dgm:pt modelId="{DF9B7292-02E2-428F-9384-E2F91AD9145A}" type="parTrans" cxnId="{E0E559EE-F745-4296-9764-8F9C3499296E}">
      <dgm:prSet/>
      <dgm:spPr/>
      <dgm:t>
        <a:bodyPr/>
        <a:lstStyle/>
        <a:p>
          <a:endParaRPr lang="en-US"/>
        </a:p>
      </dgm:t>
    </dgm:pt>
    <dgm:pt modelId="{B3B650F3-0143-43EB-89AE-FC9932C4BCEF}">
      <dgm:prSet phldrT="[Text]" custT="1"/>
      <dgm:spPr/>
      <dgm:t>
        <a:bodyPr/>
        <a:lstStyle/>
        <a:p>
          <a:r>
            <a:rPr lang="en-US" sz="1800" b="0" dirty="0"/>
            <a:t>This event Highlight the position in yellow is done by </a:t>
          </a:r>
          <a:r>
            <a:rPr lang="en-US" sz="1800" b="0" dirty="0" err="1"/>
            <a:t>css</a:t>
          </a:r>
          <a:endParaRPr lang="en-US" sz="1800" dirty="0"/>
        </a:p>
      </dgm:t>
    </dgm:pt>
    <dgm:pt modelId="{BCE4EF3A-EF2A-4399-A2C0-F08ADD9B24A5}" type="sibTrans" cxnId="{1612D4DE-E357-41EC-8493-FC2FA399E127}">
      <dgm:prSet/>
      <dgm:spPr/>
      <dgm:t>
        <a:bodyPr/>
        <a:lstStyle/>
        <a:p>
          <a:endParaRPr lang="en-IN"/>
        </a:p>
      </dgm:t>
    </dgm:pt>
    <dgm:pt modelId="{011FD1ED-CA3B-4777-BADC-5B801A69C4F1}" type="parTrans" cxnId="{1612D4DE-E357-41EC-8493-FC2FA399E127}">
      <dgm:prSet/>
      <dgm:spPr/>
      <dgm:t>
        <a:bodyPr/>
        <a:lstStyle/>
        <a:p>
          <a:endParaRPr lang="en-IN"/>
        </a:p>
      </dgm:t>
    </dgm:pt>
    <dgm:pt modelId="{C8B9AACC-6090-4E93-B112-FEF419B2C8C0}">
      <dgm:prSet phldrT="[Text]"/>
      <dgm:spPr/>
      <dgm:t>
        <a:bodyPr/>
        <a:lstStyle/>
        <a:p>
          <a:r>
            <a:rPr lang="en-IN" b="0" dirty="0"/>
            <a:t>'</a:t>
          </a:r>
          <a:r>
            <a:rPr lang="en-IN" b="0" dirty="0" err="1"/>
            <a:t>mouseleave</a:t>
          </a:r>
          <a:r>
            <a:rPr lang="en-IN" b="0" dirty="0"/>
            <a:t>':  </a:t>
          </a:r>
          <a:endParaRPr lang="en-US" dirty="0"/>
        </a:p>
      </dgm:t>
    </dgm:pt>
    <dgm:pt modelId="{189DEA9E-C25E-4034-8501-E0959F0E50DA}" type="sibTrans" cxnId="{0839064A-C0A4-4793-98C9-AD59CECDA429}">
      <dgm:prSet/>
      <dgm:spPr/>
      <dgm:t>
        <a:bodyPr/>
        <a:lstStyle/>
        <a:p>
          <a:endParaRPr lang="en-US"/>
        </a:p>
      </dgm:t>
    </dgm:pt>
    <dgm:pt modelId="{A7E617ED-9935-4663-8F3F-C5929E3D596D}" type="parTrans" cxnId="{0839064A-C0A4-4793-98C9-AD59CECDA429}">
      <dgm:prSet/>
      <dgm:spPr/>
      <dgm:t>
        <a:bodyPr/>
        <a:lstStyle/>
        <a:p>
          <a:endParaRPr lang="en-US"/>
        </a:p>
      </dgm:t>
    </dgm:pt>
    <dgm:pt modelId="{49FDA2B9-D300-4E9B-BBC0-E533EC79CE60}">
      <dgm:prSet phldrT="[Text]" custT="1"/>
      <dgm:spPr/>
      <dgm:t>
        <a:bodyPr/>
        <a:lstStyle/>
        <a:p>
          <a:endParaRPr lang="en-US" sz="1800" dirty="0"/>
        </a:p>
      </dgm:t>
    </dgm:pt>
    <dgm:pt modelId="{0147D344-0034-4149-AA8A-130F231D642B}" type="sibTrans" cxnId="{A1D392A8-0CFD-426C-B0C9-7DCC312F5F2A}">
      <dgm:prSet/>
      <dgm:spPr/>
      <dgm:t>
        <a:bodyPr/>
        <a:lstStyle/>
        <a:p>
          <a:endParaRPr lang="en-IN"/>
        </a:p>
      </dgm:t>
    </dgm:pt>
    <dgm:pt modelId="{EDC4467D-2726-4E3D-9031-545C246416A4}" type="parTrans" cxnId="{A1D392A8-0CFD-426C-B0C9-7DCC312F5F2A}">
      <dgm:prSet/>
      <dgm:spPr/>
      <dgm:t>
        <a:bodyPr/>
        <a:lstStyle/>
        <a:p>
          <a:endParaRPr lang="en-IN"/>
        </a:p>
      </dgm:t>
    </dgm:pt>
    <dgm:pt modelId="{C923180A-1F5E-4EDF-B1B4-BF296491DA39}">
      <dgm:prSet phldrT="[Text]" custT="1"/>
      <dgm:spPr/>
      <dgm:t>
        <a:bodyPr/>
        <a:lstStyle/>
        <a:p>
          <a:r>
            <a:rPr lang="en-IN" sz="1800" b="0" dirty="0"/>
            <a:t>This event remove highlighting when mouse cursor will be removed from that place.</a:t>
          </a:r>
          <a:endParaRPr lang="en-US" sz="1800" dirty="0"/>
        </a:p>
      </dgm:t>
    </dgm:pt>
    <dgm:pt modelId="{EAFD4255-150B-483D-854A-FCFF3E1C3818}" type="sibTrans" cxnId="{BCE5DB3A-467D-498D-996F-34F511A90A5C}">
      <dgm:prSet/>
      <dgm:spPr/>
      <dgm:t>
        <a:bodyPr/>
        <a:lstStyle/>
        <a:p>
          <a:endParaRPr lang="en-US"/>
        </a:p>
      </dgm:t>
    </dgm:pt>
    <dgm:pt modelId="{64CF54F0-ABE1-4118-8E0E-503764491476}" type="parTrans" cxnId="{BCE5DB3A-467D-498D-996F-34F511A90A5C}">
      <dgm:prSet/>
      <dgm:spPr/>
      <dgm:t>
        <a:bodyPr/>
        <a:lstStyle/>
        <a:p>
          <a:endParaRPr lang="en-US"/>
        </a:p>
      </dgm:t>
    </dgm:pt>
    <dgm:pt modelId="{C5E6BC8D-1A4E-42C8-8E2C-7EC17FC2E1D1}">
      <dgm:prSet phldrT="[Text]"/>
      <dgm:spPr/>
      <dgm:t>
        <a:bodyPr/>
        <a:lstStyle/>
        <a:p>
          <a:r>
            <a:rPr lang="en-IN" b="0" dirty="0"/>
            <a:t>'click': </a:t>
          </a:r>
          <a:endParaRPr lang="en-US" dirty="0"/>
        </a:p>
      </dgm:t>
    </dgm:pt>
    <dgm:pt modelId="{3984F889-9155-4B34-8DCE-A8EECAF129A9}" type="sibTrans" cxnId="{B8151A82-97B0-4A6B-96BC-6914694D949A}">
      <dgm:prSet/>
      <dgm:spPr/>
      <dgm:t>
        <a:bodyPr/>
        <a:lstStyle/>
        <a:p>
          <a:endParaRPr lang="en-US"/>
        </a:p>
      </dgm:t>
    </dgm:pt>
    <dgm:pt modelId="{D540C9D5-0D0F-4ED0-A8C6-5122EF89E0B8}" type="parTrans" cxnId="{B8151A82-97B0-4A6B-96BC-6914694D949A}">
      <dgm:prSet/>
      <dgm:spPr/>
      <dgm:t>
        <a:bodyPr/>
        <a:lstStyle/>
        <a:p>
          <a:endParaRPr lang="en-US"/>
        </a:p>
      </dgm:t>
    </dgm:pt>
    <dgm:pt modelId="{327E7E58-0144-45E0-AD94-3476B54E281F}">
      <dgm:prSet phldrT="[Text]" custT="1"/>
      <dgm:spPr/>
      <dgm:t>
        <a:bodyPr/>
        <a:lstStyle/>
        <a:p>
          <a:endParaRPr lang="en-US" sz="1800" dirty="0"/>
        </a:p>
      </dgm:t>
    </dgm:pt>
    <dgm:pt modelId="{BA4E43E9-40EA-4586-AA3F-B97AD049FD41}" type="sibTrans" cxnId="{AB2768E6-FD2F-4006-B218-4BB9E223E85B}">
      <dgm:prSet/>
      <dgm:spPr/>
      <dgm:t>
        <a:bodyPr/>
        <a:lstStyle/>
        <a:p>
          <a:endParaRPr lang="en-IN"/>
        </a:p>
      </dgm:t>
    </dgm:pt>
    <dgm:pt modelId="{29E4E333-57F5-46CF-A2DC-DD677E2C55F9}" type="parTrans" cxnId="{AB2768E6-FD2F-4006-B218-4BB9E223E85B}">
      <dgm:prSet/>
      <dgm:spPr/>
      <dgm:t>
        <a:bodyPr/>
        <a:lstStyle/>
        <a:p>
          <a:endParaRPr lang="en-IN"/>
        </a:p>
      </dgm:t>
    </dgm:pt>
    <dgm:pt modelId="{09E2EDBB-FB3E-4B60-875C-23AF617F3985}">
      <dgm:prSet phldrT="[Text]" custT="1"/>
      <dgm:spPr/>
      <dgm:t>
        <a:bodyPr/>
        <a:lstStyle/>
        <a:p>
          <a:r>
            <a:rPr lang="en-IN" sz="1800" b="0" dirty="0"/>
            <a:t>This event highlights the possible move positions</a:t>
          </a:r>
          <a:endParaRPr lang="en-US" sz="1800" dirty="0"/>
        </a:p>
      </dgm:t>
    </dgm:pt>
    <dgm:pt modelId="{12A8F3F2-3EA0-4A05-ADCA-5CBAB885E305}" type="sibTrans" cxnId="{E4F42334-EB63-40DE-94BB-2D0F07F5D639}">
      <dgm:prSet/>
      <dgm:spPr/>
      <dgm:t>
        <a:bodyPr/>
        <a:lstStyle/>
        <a:p>
          <a:endParaRPr lang="en-US"/>
        </a:p>
      </dgm:t>
    </dgm:pt>
    <dgm:pt modelId="{E5138E13-E922-4691-9380-87EA04CDF907}" type="parTrans" cxnId="{E4F42334-EB63-40DE-94BB-2D0F07F5D639}">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4F42334-EB63-40DE-94BB-2D0F07F5D639}" srcId="{C5E6BC8D-1A4E-42C8-8E2C-7EC17FC2E1D1}" destId="{09E2EDBB-FB3E-4B60-875C-23AF617F3985}" srcOrd="1"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1"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0B152E59-02C7-45AE-B10B-BDC7D84AD6ED}" type="presOf" srcId="{327E7E58-0144-45E0-AD94-3476B54E281F}" destId="{875AD089-2E66-469E-88C2-DFFE8330212E}" srcOrd="0" destOrd="0"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1" presId="urn:microsoft.com/office/officeart/2005/8/layout/hList1"/>
    <dgm:cxn modelId="{8FE05799-F36A-48B4-A827-DCB0A88207C6}" type="presOf" srcId="{49FDA2B9-D300-4E9B-BBC0-E533EC79CE60}" destId="{571D68AB-B350-4D5C-AB6A-ABC40C2D8986}"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A1D392A8-0CFD-426C-B0C9-7DCC312F5F2A}" srcId="{C8B9AACC-6090-4E93-B112-FEF419B2C8C0}" destId="{49FDA2B9-D300-4E9B-BBC0-E533EC79CE60}" srcOrd="0" destOrd="0" parTransId="{EDC4467D-2726-4E3D-9031-545C246416A4}" sibTransId="{0147D344-0034-4149-AA8A-130F231D642B}"/>
    <dgm:cxn modelId="{B3DE65D2-24BB-4268-AA0A-53ADA4D0C0D3}" srcId="{C032F1C4-CE23-4B17-8F24-BE6AC62B5DD2}" destId="{75151AD3-56D0-4892-9CC3-0245E0F61F03}" srcOrd="0" destOrd="0" parTransId="{251E6184-4BAA-4DDB-A10B-FABA4B4EC6AC}" sibTransId="{8D6B5241-E3C8-447A-AED6-C9C8EC5B134E}"/>
    <dgm:cxn modelId="{1612D4DE-E357-41EC-8493-FC2FA399E127}" srcId="{75151AD3-56D0-4892-9CC3-0245E0F61F03}" destId="{B3B650F3-0143-43EB-89AE-FC9932C4BCEF}" srcOrd="1" destOrd="0" parTransId="{011FD1ED-CA3B-4777-BADC-5B801A69C4F1}" sibTransId="{BCE4EF3A-EF2A-4399-A2C0-F08ADD9B24A5}"/>
    <dgm:cxn modelId="{466EE8E2-F299-46A1-8F36-85178C4C84E1}" type="presOf" srcId="{B3B650F3-0143-43EB-89AE-FC9932C4BCEF}" destId="{9B31B566-F93C-4932-9C27-2AC260B106B4}" srcOrd="0" destOrd="1" presId="urn:microsoft.com/office/officeart/2005/8/layout/hList1"/>
    <dgm:cxn modelId="{AB2768E6-FD2F-4006-B218-4BB9E223E85B}" srcId="{C5E6BC8D-1A4E-42C8-8E2C-7EC17FC2E1D1}" destId="{327E7E58-0144-45E0-AD94-3476B54E281F}" srcOrd="0" destOrd="0" parTransId="{29E4E333-57F5-46CF-A2DC-DD677E2C55F9}" sibTransId="{BA4E43E9-40EA-4586-AA3F-B97AD049FD41}"/>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1" presId="urn:microsoft.com/office/officeart/2005/8/layout/hList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546" y="36080"/>
          <a:ext cx="3458107"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Chess Board</a:t>
          </a:r>
        </a:p>
      </dsp:txBody>
      <dsp:txXfrm>
        <a:off x="3546" y="36080"/>
        <a:ext cx="3458107" cy="892800"/>
      </dsp:txXfrm>
    </dsp:sp>
    <dsp:sp modelId="{9B31B566-F93C-4932-9C27-2AC260B106B4}">
      <dsp:nvSpPr>
        <dsp:cNvPr id="0" name=""/>
        <dsp:cNvSpPr/>
      </dsp:nvSpPr>
      <dsp:spPr>
        <a:xfrm>
          <a:off x="3546" y="928880"/>
          <a:ext cx="3458107" cy="136152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Table 8 X 8 for the chess board</a:t>
          </a:r>
        </a:p>
        <a:p>
          <a:pPr marL="114300" lvl="1" indent="-114300" algn="l" defTabSz="622300">
            <a:lnSpc>
              <a:spcPct val="90000"/>
            </a:lnSpc>
            <a:spcBef>
              <a:spcPct val="0"/>
            </a:spcBef>
            <a:spcAft>
              <a:spcPct val="15000"/>
            </a:spcAft>
            <a:buChar char="•"/>
          </a:pPr>
          <a:r>
            <a:rPr lang="en-US" sz="1400" kern="1200" dirty="0"/>
            <a:t>Placement is by div inside td.</a:t>
          </a:r>
        </a:p>
        <a:p>
          <a:pPr marL="114300" lvl="1" indent="-114300" algn="l" defTabSz="622300">
            <a:lnSpc>
              <a:spcPct val="90000"/>
            </a:lnSpc>
            <a:spcBef>
              <a:spcPct val="0"/>
            </a:spcBef>
            <a:spcAft>
              <a:spcPct val="15000"/>
            </a:spcAft>
            <a:buChar char="•"/>
          </a:pPr>
          <a:r>
            <a:rPr lang="en-IN" sz="1400" b="0" kern="1200" dirty="0"/>
            <a:t>&lt;div class="chess-table"&gt;</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546" y="928880"/>
        <a:ext cx="3458107" cy="1361520"/>
      </dsp:txXfrm>
    </dsp:sp>
    <dsp:sp modelId="{7C161E6A-A933-4F26-AC69-DB5355D2DFE6}">
      <dsp:nvSpPr>
        <dsp:cNvPr id="0" name=""/>
        <dsp:cNvSpPr/>
      </dsp:nvSpPr>
      <dsp:spPr>
        <a:xfrm>
          <a:off x="3945789" y="36080"/>
          <a:ext cx="3458107"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Chess Pieces</a:t>
          </a:r>
        </a:p>
      </dsp:txBody>
      <dsp:txXfrm>
        <a:off x="3945789" y="36080"/>
        <a:ext cx="3458107" cy="892800"/>
      </dsp:txXfrm>
    </dsp:sp>
    <dsp:sp modelId="{571D68AB-B350-4D5C-AB6A-ABC40C2D8986}">
      <dsp:nvSpPr>
        <dsp:cNvPr id="0" name=""/>
        <dsp:cNvSpPr/>
      </dsp:nvSpPr>
      <dsp:spPr>
        <a:xfrm>
          <a:off x="3945789" y="928880"/>
          <a:ext cx="3458107" cy="136152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Chess pieces are png files.</a:t>
          </a:r>
        </a:p>
        <a:p>
          <a:pPr marL="114300" lvl="1" indent="-114300" algn="l" defTabSz="622300">
            <a:lnSpc>
              <a:spcPct val="90000"/>
            </a:lnSpc>
            <a:spcBef>
              <a:spcPct val="0"/>
            </a:spcBef>
            <a:spcAft>
              <a:spcPct val="15000"/>
            </a:spcAft>
            <a:buChar char="•"/>
          </a:pPr>
          <a:r>
            <a:rPr lang="en-US" sz="1400" b="0" kern="1200" dirty="0"/>
            <a:t>'white_pawn': './img/WhitePawn.png',</a:t>
          </a:r>
          <a:endParaRPr lang="en-US" sz="1400" kern="1200" dirty="0"/>
        </a:p>
        <a:p>
          <a:pPr marL="114300" lvl="1" indent="-114300" algn="l" defTabSz="622300">
            <a:lnSpc>
              <a:spcPct val="90000"/>
            </a:lnSpc>
            <a:spcBef>
              <a:spcPct val="0"/>
            </a:spcBef>
            <a:spcAft>
              <a:spcPct val="15000"/>
            </a:spcAft>
            <a:buChar char="•"/>
          </a:pPr>
          <a:r>
            <a:rPr lang="en-US" sz="1400" b="0" kern="1200" dirty="0"/>
            <a:t>'white_rook': './img/WhiteRook.png',</a:t>
          </a:r>
        </a:p>
      </dsp:txBody>
      <dsp:txXfrm>
        <a:off x="3945789" y="928880"/>
        <a:ext cx="3458107" cy="1361520"/>
      </dsp:txXfrm>
    </dsp:sp>
    <dsp:sp modelId="{98493B2B-A905-429A-BAEF-6EBFD0668D83}">
      <dsp:nvSpPr>
        <dsp:cNvPr id="0" name=""/>
        <dsp:cNvSpPr/>
      </dsp:nvSpPr>
      <dsp:spPr>
        <a:xfrm>
          <a:off x="7888032" y="36080"/>
          <a:ext cx="3458107" cy="8928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Pieces Position</a:t>
          </a:r>
        </a:p>
      </dsp:txBody>
      <dsp:txXfrm>
        <a:off x="7888032" y="36080"/>
        <a:ext cx="3458107" cy="892800"/>
      </dsp:txXfrm>
    </dsp:sp>
    <dsp:sp modelId="{875AD089-2E66-469E-88C2-DFFE8330212E}">
      <dsp:nvSpPr>
        <dsp:cNvPr id="0" name=""/>
        <dsp:cNvSpPr/>
      </dsp:nvSpPr>
      <dsp:spPr>
        <a:xfrm>
          <a:off x="7888032" y="928880"/>
          <a:ext cx="3458107" cy="136152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positions are stored as JavaScript objects.</a:t>
          </a:r>
        </a:p>
        <a:p>
          <a:pPr marL="114300" lvl="1" indent="-114300" algn="l" defTabSz="622300">
            <a:lnSpc>
              <a:spcPct val="90000"/>
            </a:lnSpc>
            <a:spcBef>
              <a:spcPct val="0"/>
            </a:spcBef>
            <a:spcAft>
              <a:spcPct val="15000"/>
            </a:spcAft>
            <a:buChar char="•"/>
          </a:pPr>
          <a:r>
            <a:rPr lang="en-US" sz="1400" kern="1200" dirty="0"/>
            <a:t>Initialgame.config.js</a:t>
          </a:r>
        </a:p>
        <a:p>
          <a:pPr marL="114300" lvl="1" indent="-114300" algn="l" defTabSz="622300">
            <a:lnSpc>
              <a:spcPct val="90000"/>
            </a:lnSpc>
            <a:spcBef>
              <a:spcPct val="0"/>
            </a:spcBef>
            <a:spcAft>
              <a:spcPct val="15000"/>
            </a:spcAft>
            <a:buChar char="•"/>
          </a:pPr>
          <a:r>
            <a:rPr lang="en-IN" sz="1400" b="0" kern="1200" dirty="0"/>
            <a:t>'a8': 'black_rook',</a:t>
          </a:r>
          <a:endParaRPr lang="en-US" sz="1400" kern="1200" dirty="0"/>
        </a:p>
        <a:p>
          <a:pPr marL="114300" lvl="1" indent="-114300" algn="l" defTabSz="622300">
            <a:lnSpc>
              <a:spcPct val="90000"/>
            </a:lnSpc>
            <a:spcBef>
              <a:spcPct val="0"/>
            </a:spcBef>
            <a:spcAft>
              <a:spcPct val="15000"/>
            </a:spcAft>
            <a:buChar char="•"/>
          </a:pPr>
          <a:r>
            <a:rPr lang="en-IN" sz="1400" b="0" kern="1200" dirty="0"/>
            <a:t>'b8': 'black_knight’,…..</a:t>
          </a:r>
        </a:p>
      </dsp:txBody>
      <dsp:txXfrm>
        <a:off x="7888032" y="928880"/>
        <a:ext cx="3458107" cy="136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17916"/>
          <a:ext cx="3064668" cy="6336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b="0" kern="1200" dirty="0"/>
            <a:t>Files: </a:t>
          </a:r>
          <a:endParaRPr lang="en-US" sz="2200" kern="1200" dirty="0"/>
        </a:p>
      </dsp:txBody>
      <dsp:txXfrm>
        <a:off x="3143" y="17916"/>
        <a:ext cx="3064668" cy="633600"/>
      </dsp:txXfrm>
    </dsp:sp>
    <dsp:sp modelId="{9B31B566-F93C-4932-9C27-2AC260B106B4}">
      <dsp:nvSpPr>
        <dsp:cNvPr id="0" name=""/>
        <dsp:cNvSpPr/>
      </dsp:nvSpPr>
      <dsp:spPr>
        <a:xfrm>
          <a:off x="3143" y="651516"/>
          <a:ext cx="3064668" cy="3366418"/>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3 directories are available to store JS files.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app.js file helps to run the functions automatically.</a:t>
          </a:r>
        </a:p>
      </dsp:txBody>
      <dsp:txXfrm>
        <a:off x="3143" y="651516"/>
        <a:ext cx="3064668" cy="3366418"/>
      </dsp:txXfrm>
    </dsp:sp>
    <dsp:sp modelId="{7C161E6A-A933-4F26-AC69-DB5355D2DFE6}">
      <dsp:nvSpPr>
        <dsp:cNvPr id="0" name=""/>
        <dsp:cNvSpPr/>
      </dsp:nvSpPr>
      <dsp:spPr>
        <a:xfrm>
          <a:off x="3496865" y="17916"/>
          <a:ext cx="3064668" cy="6336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b="0" kern="1200" dirty="0"/>
            <a:t>Directories:  </a:t>
          </a:r>
          <a:endParaRPr lang="en-US" sz="2200" kern="1200" dirty="0"/>
        </a:p>
      </dsp:txBody>
      <dsp:txXfrm>
        <a:off x="3496865" y="17916"/>
        <a:ext cx="3064668" cy="633600"/>
      </dsp:txXfrm>
    </dsp:sp>
    <dsp:sp modelId="{571D68AB-B350-4D5C-AB6A-ABC40C2D8986}">
      <dsp:nvSpPr>
        <dsp:cNvPr id="0" name=""/>
        <dsp:cNvSpPr/>
      </dsp:nvSpPr>
      <dsp:spPr>
        <a:xfrm>
          <a:off x="3496865" y="651516"/>
          <a:ext cx="3064668" cy="3366418"/>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IN" sz="1800" b="0" kern="1200" dirty="0"/>
            <a:t>Config-			it has 5 js files.</a:t>
          </a:r>
          <a:endParaRPr lang="en-US" sz="1800" kern="1200" dirty="0"/>
        </a:p>
        <a:p>
          <a:pPr marL="171450" lvl="1" indent="-171450" algn="l" defTabSz="800100">
            <a:lnSpc>
              <a:spcPct val="90000"/>
            </a:lnSpc>
            <a:spcBef>
              <a:spcPct val="0"/>
            </a:spcBef>
            <a:spcAft>
              <a:spcPct val="15000"/>
            </a:spcAft>
            <a:buChar char="•"/>
          </a:pPr>
          <a:r>
            <a:rPr lang="en-US" sz="1800" kern="1200" dirty="0"/>
            <a:t>Services-			it holds 2 folders 	and 5 js files.</a:t>
          </a:r>
        </a:p>
        <a:p>
          <a:pPr marL="171450" lvl="1" indent="-171450" algn="l" defTabSz="800100">
            <a:lnSpc>
              <a:spcPct val="90000"/>
            </a:lnSpc>
            <a:spcBef>
              <a:spcPct val="0"/>
            </a:spcBef>
            <a:spcAft>
              <a:spcPct val="15000"/>
            </a:spcAft>
            <a:buChar char="•"/>
          </a:pPr>
          <a:r>
            <a:rPr lang="en-US" sz="1800" kern="1200" dirty="0"/>
            <a:t>Utils-				it contains only 	one js files.</a:t>
          </a:r>
        </a:p>
      </dsp:txBody>
      <dsp:txXfrm>
        <a:off x="3496865" y="651516"/>
        <a:ext cx="3064668" cy="3366418"/>
      </dsp:txXfrm>
    </dsp:sp>
    <dsp:sp modelId="{98493B2B-A905-429A-BAEF-6EBFD0668D83}">
      <dsp:nvSpPr>
        <dsp:cNvPr id="0" name=""/>
        <dsp:cNvSpPr/>
      </dsp:nvSpPr>
      <dsp:spPr>
        <a:xfrm>
          <a:off x="6990588" y="17916"/>
          <a:ext cx="3064668" cy="6336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b="0" kern="1200" dirty="0"/>
            <a:t>Details: </a:t>
          </a:r>
          <a:endParaRPr lang="en-US" sz="2200" kern="1200" dirty="0"/>
        </a:p>
      </dsp:txBody>
      <dsp:txXfrm>
        <a:off x="6990588" y="17916"/>
        <a:ext cx="3064668" cy="633600"/>
      </dsp:txXfrm>
    </dsp:sp>
    <dsp:sp modelId="{875AD089-2E66-469E-88C2-DFFE8330212E}">
      <dsp:nvSpPr>
        <dsp:cNvPr id="0" name=""/>
        <dsp:cNvSpPr/>
      </dsp:nvSpPr>
      <dsp:spPr>
        <a:xfrm>
          <a:off x="6990588" y="651516"/>
          <a:ext cx="3064668" cy="3366418"/>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Config holds all the initial js files which identifies the positions of pieces and the link of the png files of pieces.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Services Directory manage the pieces determinations, pieces handling , and the players turns/movement.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Utils have only one js file which provides search queries and object cloning</a:t>
          </a:r>
        </a:p>
        <a:p>
          <a:pPr marL="171450" lvl="1" indent="-171450" algn="l" defTabSz="711200">
            <a:lnSpc>
              <a:spcPct val="90000"/>
            </a:lnSpc>
            <a:spcBef>
              <a:spcPct val="0"/>
            </a:spcBef>
            <a:spcAft>
              <a:spcPct val="15000"/>
            </a:spcAft>
            <a:buChar char="•"/>
          </a:pPr>
          <a:endParaRPr lang="en-US" sz="1600" kern="1200" dirty="0"/>
        </a:p>
      </dsp:txBody>
      <dsp:txXfrm>
        <a:off x="6990588" y="651516"/>
        <a:ext cx="3064668" cy="3366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1006323"/>
          <a:ext cx="3064668" cy="9504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0" kern="1200" dirty="0"/>
            <a:t>'</a:t>
          </a:r>
          <a:r>
            <a:rPr lang="en-IN" sz="3300" b="0" kern="1200" dirty="0" err="1"/>
            <a:t>mouseenter</a:t>
          </a:r>
          <a:r>
            <a:rPr lang="en-IN" sz="3300" b="0" kern="1200" dirty="0"/>
            <a:t>': </a:t>
          </a:r>
          <a:endParaRPr lang="en-US" sz="3300" kern="1200" dirty="0"/>
        </a:p>
      </dsp:txBody>
      <dsp:txXfrm>
        <a:off x="3143" y="1006323"/>
        <a:ext cx="3064668" cy="950400"/>
      </dsp:txXfrm>
    </dsp:sp>
    <dsp:sp modelId="{9B31B566-F93C-4932-9C27-2AC260B106B4}">
      <dsp:nvSpPr>
        <dsp:cNvPr id="0" name=""/>
        <dsp:cNvSpPr/>
      </dsp:nvSpPr>
      <dsp:spPr>
        <a:xfrm>
          <a:off x="3143" y="1956723"/>
          <a:ext cx="3064668" cy="149465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b="0" kern="1200" dirty="0"/>
            <a:t>This event Highlight the position in yellow is done by </a:t>
          </a:r>
          <a:r>
            <a:rPr lang="en-US" sz="1800" b="0" kern="1200" dirty="0" err="1"/>
            <a:t>css</a:t>
          </a:r>
          <a:endParaRPr lang="en-US" sz="1800" kern="1200" dirty="0"/>
        </a:p>
      </dsp:txBody>
      <dsp:txXfrm>
        <a:off x="3143" y="1956723"/>
        <a:ext cx="3064668" cy="1494652"/>
      </dsp:txXfrm>
    </dsp:sp>
    <dsp:sp modelId="{7C161E6A-A933-4F26-AC69-DB5355D2DFE6}">
      <dsp:nvSpPr>
        <dsp:cNvPr id="0" name=""/>
        <dsp:cNvSpPr/>
      </dsp:nvSpPr>
      <dsp:spPr>
        <a:xfrm>
          <a:off x="3496865" y="1006323"/>
          <a:ext cx="3064668" cy="9504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0" kern="1200" dirty="0"/>
            <a:t>'</a:t>
          </a:r>
          <a:r>
            <a:rPr lang="en-IN" sz="3300" b="0" kern="1200" dirty="0" err="1"/>
            <a:t>mouseleave</a:t>
          </a:r>
          <a:r>
            <a:rPr lang="en-IN" sz="3300" b="0" kern="1200" dirty="0"/>
            <a:t>':  </a:t>
          </a:r>
          <a:endParaRPr lang="en-US" sz="3300" kern="1200" dirty="0"/>
        </a:p>
      </dsp:txBody>
      <dsp:txXfrm>
        <a:off x="3496865" y="1006323"/>
        <a:ext cx="3064668" cy="950400"/>
      </dsp:txXfrm>
    </dsp:sp>
    <dsp:sp modelId="{571D68AB-B350-4D5C-AB6A-ABC40C2D8986}">
      <dsp:nvSpPr>
        <dsp:cNvPr id="0" name=""/>
        <dsp:cNvSpPr/>
      </dsp:nvSpPr>
      <dsp:spPr>
        <a:xfrm>
          <a:off x="3496865" y="1956723"/>
          <a:ext cx="3064668" cy="149465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IN" sz="1800" b="0" kern="1200" dirty="0"/>
            <a:t>This event remove highlighting when mouse cursor will be removed from that place.</a:t>
          </a:r>
          <a:endParaRPr lang="en-US" sz="1800" kern="1200" dirty="0"/>
        </a:p>
      </dsp:txBody>
      <dsp:txXfrm>
        <a:off x="3496865" y="1956723"/>
        <a:ext cx="3064668" cy="1494652"/>
      </dsp:txXfrm>
    </dsp:sp>
    <dsp:sp modelId="{98493B2B-A905-429A-BAEF-6EBFD0668D83}">
      <dsp:nvSpPr>
        <dsp:cNvPr id="0" name=""/>
        <dsp:cNvSpPr/>
      </dsp:nvSpPr>
      <dsp:spPr>
        <a:xfrm>
          <a:off x="6990588" y="1006323"/>
          <a:ext cx="3064668" cy="9504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IN" sz="3300" b="0" kern="1200" dirty="0"/>
            <a:t>'click': </a:t>
          </a:r>
          <a:endParaRPr lang="en-US" sz="3300" kern="1200" dirty="0"/>
        </a:p>
      </dsp:txBody>
      <dsp:txXfrm>
        <a:off x="6990588" y="1006323"/>
        <a:ext cx="3064668" cy="950400"/>
      </dsp:txXfrm>
    </dsp:sp>
    <dsp:sp modelId="{875AD089-2E66-469E-88C2-DFFE8330212E}">
      <dsp:nvSpPr>
        <dsp:cNvPr id="0" name=""/>
        <dsp:cNvSpPr/>
      </dsp:nvSpPr>
      <dsp:spPr>
        <a:xfrm>
          <a:off x="6990588" y="1956723"/>
          <a:ext cx="3064668" cy="149465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IN" sz="1800" b="0" kern="1200" dirty="0"/>
            <a:t>This event highlights the possible move positions</a:t>
          </a:r>
          <a:endParaRPr lang="en-US" sz="1800" kern="1200" dirty="0"/>
        </a:p>
      </dsp:txBody>
      <dsp:txXfrm>
        <a:off x="6990588" y="1956723"/>
        <a:ext cx="3064668" cy="14946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1/21/2022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dirty="0"/>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1/21/2022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09956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1910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372205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dirty="0"/>
          </a:p>
        </p:txBody>
      </p:sp>
    </p:spTree>
    <p:extLst>
      <p:ext uri="{BB962C8B-B14F-4D97-AF65-F5344CB8AC3E}">
        <p14:creationId xmlns:p14="http://schemas.microsoft.com/office/powerpoint/2010/main" val="186217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dirty="0"/>
          </a:p>
        </p:txBody>
      </p:sp>
    </p:spTree>
    <p:extLst>
      <p:ext uri="{BB962C8B-B14F-4D97-AF65-F5344CB8AC3E}">
        <p14:creationId xmlns:p14="http://schemas.microsoft.com/office/powerpoint/2010/main" val="3232863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dirty="0"/>
          </a:p>
        </p:txBody>
      </p:sp>
      <p:sp>
        <p:nvSpPr>
          <p:cNvPr id="6" name="Footer Placeholder 5"/>
          <p:cNvSpPr>
            <a:spLocks noGrp="1"/>
          </p:cNvSpPr>
          <p:nvPr>
            <p:ph type="ftr" sz="quarter" idx="11"/>
          </p:nvPr>
        </p:nvSpPr>
        <p:spPr/>
        <p:txBody>
          <a:bodyPr/>
          <a:lstStyle/>
          <a:p>
            <a:endParaRPr dirty="0"/>
          </a:p>
        </p:txBody>
      </p:sp>
      <p:sp>
        <p:nvSpPr>
          <p:cNvPr id="5" name="Date Placeholder 6"/>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dirty="0"/>
          </a:p>
        </p:txBody>
      </p:sp>
      <p:sp>
        <p:nvSpPr>
          <p:cNvPr id="8" name="Footer Placeholder 7"/>
          <p:cNvSpPr>
            <a:spLocks noGrp="1"/>
          </p:cNvSpPr>
          <p:nvPr>
            <p:ph type="ftr" sz="quarter" idx="11"/>
          </p:nvPr>
        </p:nvSpPr>
        <p:spPr/>
        <p:txBody>
          <a:bodyPr/>
          <a:lstStyle/>
          <a:p>
            <a:endParaRPr dirty="0"/>
          </a:p>
        </p:txBody>
      </p:sp>
      <p:sp>
        <p:nvSpPr>
          <p:cNvPr id="7" name="Date Placeholder 8"/>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dirty="0"/>
          </a:p>
        </p:txBody>
      </p:sp>
      <p:sp>
        <p:nvSpPr>
          <p:cNvPr id="4" name="Footer Placeholder 3"/>
          <p:cNvSpPr>
            <a:spLocks noGrp="1"/>
          </p:cNvSpPr>
          <p:nvPr>
            <p:ph type="ftr" sz="quarter" idx="11"/>
          </p:nvPr>
        </p:nvSpPr>
        <p:spPr/>
        <p:txBody>
          <a:bodyPr/>
          <a:lstStyle/>
          <a:p>
            <a:endParaRPr dirty="0"/>
          </a:p>
        </p:txBody>
      </p:sp>
      <p:sp>
        <p:nvSpPr>
          <p:cNvPr id="3" name="Date Placeholder 5"/>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1/21/2022</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dirty="0"/>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1/21/2022</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38335"/>
            <a:ext cx="12936071" cy="1263534"/>
          </a:xfrm>
        </p:spPr>
        <p:txBody>
          <a:bodyPr>
            <a:normAutofit/>
          </a:bodyPr>
          <a:lstStyle/>
          <a:p>
            <a:r>
              <a:rPr lang="en-US" dirty="0"/>
              <a:t>		CHESS WITH ML BOT:</a:t>
            </a:r>
          </a:p>
        </p:txBody>
      </p:sp>
      <p:sp>
        <p:nvSpPr>
          <p:cNvPr id="3" name="Subtitle 2"/>
          <p:cNvSpPr>
            <a:spLocks noGrp="1"/>
          </p:cNvSpPr>
          <p:nvPr>
            <p:ph type="subTitle" idx="1"/>
          </p:nvPr>
        </p:nvSpPr>
        <p:spPr>
          <a:xfrm>
            <a:off x="286870" y="5737411"/>
            <a:ext cx="11905130" cy="1183342"/>
          </a:xfrm>
        </p:spPr>
        <p:txBody>
          <a:bodyPr>
            <a:normAutofit lnSpcReduction="10000"/>
          </a:bodyPr>
          <a:lstStyle/>
          <a:p>
            <a:r>
              <a:rPr lang="en-US" dirty="0">
                <a:solidFill>
                  <a:schemeClr val="tx1">
                    <a:lumMod val="95000"/>
                  </a:schemeClr>
                </a:solidFill>
              </a:rPr>
              <a:t>Under Guidance of:									Presented by:</a:t>
            </a:r>
          </a:p>
          <a:p>
            <a:endParaRPr lang="en-US" dirty="0">
              <a:solidFill>
                <a:schemeClr val="tx1">
                  <a:lumMod val="95000"/>
                </a:schemeClr>
              </a:solidFill>
            </a:endParaRPr>
          </a:p>
          <a:p>
            <a:r>
              <a:rPr lang="en-US" dirty="0">
                <a:solidFill>
                  <a:schemeClr val="tx1">
                    <a:lumMod val="95000"/>
                  </a:schemeClr>
                </a:solidFill>
              </a:rPr>
              <a:t>Dr. Sanjay Kumar Singh									Shubham Rai</a:t>
            </a:r>
          </a:p>
          <a:p>
            <a:r>
              <a:rPr lang="en-US" dirty="0">
                <a:solidFill>
                  <a:schemeClr val="tx1">
                    <a:lumMod val="95000"/>
                  </a:schemeClr>
                </a:solidFill>
              </a:rPr>
              <a:t>RSMT , Varanasi										2001080140039</a:t>
            </a:r>
          </a:p>
        </p:txBody>
      </p:sp>
      <p:pic>
        <p:nvPicPr>
          <p:cNvPr id="12" name="Picture 11">
            <a:extLst>
              <a:ext uri="{FF2B5EF4-FFF2-40B4-BE49-F238E27FC236}">
                <a16:creationId xmlns:a16="http://schemas.microsoft.com/office/drawing/2014/main" id="{1B4DE68E-14F1-4483-96DB-E384E1928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4740333"/>
          </a:xfrm>
          <a:prstGeom prst="rect">
            <a:avLst/>
          </a:prstGeom>
        </p:spPr>
      </p:pic>
    </p:spTree>
    <p:extLst>
      <p:ext uri="{BB962C8B-B14F-4D97-AF65-F5344CB8AC3E}">
        <p14:creationId xmlns:p14="http://schemas.microsoft.com/office/powerpoint/2010/main" val="105782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7634" y="5764306"/>
            <a:ext cx="11280215" cy="993946"/>
          </a:xfrm>
        </p:spPr>
        <p:txBody>
          <a:bodyPr>
            <a:normAutofit fontScale="92500"/>
          </a:bodyPr>
          <a:lstStyle/>
          <a:p>
            <a:pPr marL="342900" indent="-342900">
              <a:buFont typeface="Wingdings" panose="05000000000000000000" pitchFamily="2" charset="2"/>
              <a:buChar char="v"/>
            </a:pPr>
            <a:r>
              <a:rPr lang="en-US" dirty="0">
                <a:solidFill>
                  <a:schemeClr val="tx1"/>
                </a:solidFill>
              </a:rPr>
              <a:t>Index.html is the main home page which helps users to interact with the help of the </a:t>
            </a:r>
            <a:r>
              <a:rPr lang="en-US" dirty="0" err="1">
                <a:solidFill>
                  <a:schemeClr val="tx1"/>
                </a:solidFill>
              </a:rPr>
              <a:t>css</a:t>
            </a:r>
            <a:r>
              <a:rPr lang="en-US" dirty="0">
                <a:solidFill>
                  <a:schemeClr val="tx1"/>
                </a:solidFill>
              </a:rPr>
              <a:t> and js files.</a:t>
            </a:r>
          </a:p>
          <a:p>
            <a:pPr marL="342900" indent="-342900">
              <a:buFont typeface="Wingdings" panose="05000000000000000000" pitchFamily="2" charset="2"/>
              <a:buChar char="v"/>
            </a:pPr>
            <a:r>
              <a:rPr lang="en-US" dirty="0">
                <a:solidFill>
                  <a:schemeClr val="tx1"/>
                </a:solidFill>
              </a:rPr>
              <a:t>style.css manage the styling of the html page.</a:t>
            </a:r>
          </a:p>
          <a:p>
            <a:pPr marL="342900" indent="-342900">
              <a:buFont typeface="Wingdings" panose="05000000000000000000" pitchFamily="2" charset="2"/>
              <a:buChar char="v"/>
            </a:pPr>
            <a:r>
              <a:rPr lang="en-US" dirty="0">
                <a:solidFill>
                  <a:schemeClr val="tx1"/>
                </a:solidFill>
              </a:rPr>
              <a:t>JavaScript Manages the Positioning , Handling , Movements , Right / Wrong turns of the Pieces.</a:t>
            </a:r>
          </a:p>
        </p:txBody>
      </p:sp>
      <p:pic>
        <p:nvPicPr>
          <p:cNvPr id="5" name="Picture 4">
            <a:extLst>
              <a:ext uri="{FF2B5EF4-FFF2-40B4-BE49-F238E27FC236}">
                <a16:creationId xmlns:a16="http://schemas.microsoft.com/office/drawing/2014/main" id="{961D40D6-C966-4E18-A032-255DE5623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527176" cy="5764306"/>
          </a:xfrm>
          <a:prstGeom prst="rect">
            <a:avLst/>
          </a:prstGeom>
        </p:spPr>
      </p:pic>
      <p:pic>
        <p:nvPicPr>
          <p:cNvPr id="7" name="Picture 6">
            <a:extLst>
              <a:ext uri="{FF2B5EF4-FFF2-40B4-BE49-F238E27FC236}">
                <a16:creationId xmlns:a16="http://schemas.microsoft.com/office/drawing/2014/main" id="{647C36B7-A009-47DB-845E-5EBE7DDA1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177" y="0"/>
            <a:ext cx="4078942" cy="5764306"/>
          </a:xfrm>
          <a:prstGeom prst="rect">
            <a:avLst/>
          </a:prstGeom>
        </p:spPr>
      </p:pic>
      <p:pic>
        <p:nvPicPr>
          <p:cNvPr id="8" name="Picture 7">
            <a:extLst>
              <a:ext uri="{FF2B5EF4-FFF2-40B4-BE49-F238E27FC236}">
                <a16:creationId xmlns:a16="http://schemas.microsoft.com/office/drawing/2014/main" id="{8EC1527A-1CFC-47D6-95B9-4AAEE1049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8306" y="1"/>
            <a:ext cx="4903693" cy="5764306"/>
          </a:xfrm>
          <a:prstGeom prst="rect">
            <a:avLst/>
          </a:prstGeom>
        </p:spPr>
      </p:pic>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0058400" cy="814294"/>
          </a:xfrm>
        </p:spPr>
        <p:txBody>
          <a:bodyPr/>
          <a:lstStyle/>
          <a:p>
            <a:r>
              <a:rPr lang="en-US" dirty="0"/>
              <a:t>				Result:</a:t>
            </a:r>
          </a:p>
        </p:txBody>
      </p:sp>
      <p:pic>
        <p:nvPicPr>
          <p:cNvPr id="9" name="Content Placeholder 8">
            <a:extLst>
              <a:ext uri="{FF2B5EF4-FFF2-40B4-BE49-F238E27FC236}">
                <a16:creationId xmlns:a16="http://schemas.microsoft.com/office/drawing/2014/main" id="{4A30136F-1777-4E1F-B241-A60FDEBEB3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04046"/>
            <a:ext cx="12192000" cy="5853953"/>
          </a:xfrm>
        </p:spPr>
      </p:pic>
    </p:spTree>
    <p:extLst>
      <p:ext uri="{BB962C8B-B14F-4D97-AF65-F5344CB8AC3E}">
        <p14:creationId xmlns:p14="http://schemas.microsoft.com/office/powerpoint/2010/main" val="96968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33082" y="1468088"/>
            <a:ext cx="6311153" cy="4493441"/>
          </a:xfrm>
        </p:spPr>
        <p:txBody>
          <a:bodyPr>
            <a:noAutofit/>
          </a:bodyPr>
          <a:lstStyle/>
          <a:p>
            <a:pPr>
              <a:buFont typeface="Wingdings" panose="05000000000000000000" pitchFamily="2" charset="2"/>
              <a:buChar char="q"/>
            </a:pPr>
            <a:r>
              <a:rPr lang="en-US" sz="1600" dirty="0"/>
              <a:t>The purpose of project is to make a bot that can play the game of chess against human on standard size chess board.</a:t>
            </a:r>
          </a:p>
          <a:p>
            <a:pPr>
              <a:buFont typeface="Wingdings" panose="05000000000000000000" pitchFamily="2" charset="2"/>
              <a:buChar char="q"/>
            </a:pPr>
            <a:r>
              <a:rPr lang="en-US" sz="1600" dirty="0"/>
              <a:t>The game of chess is a two player strategy board game played on a chessboard, a checkered game board with 64 squares arranged in an eight-by-eight grid.</a:t>
            </a:r>
          </a:p>
          <a:p>
            <a:pPr>
              <a:buFont typeface="Wingdings" panose="05000000000000000000" pitchFamily="2" charset="2"/>
              <a:buChar char="q"/>
            </a:pPr>
            <a:r>
              <a:rPr lang="en-US" sz="1600" dirty="0"/>
              <a:t>The size of the chess board is 12‟12‟‟ and each square block has 1.5‟1.5‟‟ dimension. </a:t>
            </a:r>
          </a:p>
          <a:p>
            <a:pPr>
              <a:buFont typeface="Wingdings" panose="05000000000000000000" pitchFamily="2" charset="2"/>
              <a:buChar char="q"/>
            </a:pPr>
            <a:r>
              <a:rPr lang="en-US" sz="1600" dirty="0"/>
              <a:t>Normally the game of chess is played between two human players involving an intensive exercise of mind on both sides. </a:t>
            </a:r>
          </a:p>
          <a:p>
            <a:pPr>
              <a:buFont typeface="Wingdings" panose="05000000000000000000" pitchFamily="2" charset="2"/>
              <a:buChar char="q"/>
            </a:pPr>
            <a:r>
              <a:rPr lang="en-US" sz="1600" dirty="0"/>
              <a:t>The task of one move by robot can be classified into three parts i.e.  identifying the current status on the chess board, checking for any incorrect move for human, calculating the best possible move for the robot.</a:t>
            </a:r>
          </a:p>
          <a:p>
            <a:pPr>
              <a:buFont typeface="Wingdings" panose="05000000000000000000" pitchFamily="2" charset="2"/>
              <a:buChar char="q"/>
            </a:pPr>
            <a:r>
              <a:rPr lang="en-US" sz="1600" dirty="0"/>
              <a:t>This project tries to replace one of the human players to shape in a robot vs. human challenge. </a:t>
            </a:r>
          </a:p>
        </p:txBody>
      </p:sp>
      <p:pic>
        <p:nvPicPr>
          <p:cNvPr id="5" name="Picture 4">
            <a:extLst>
              <a:ext uri="{FF2B5EF4-FFF2-40B4-BE49-F238E27FC236}">
                <a16:creationId xmlns:a16="http://schemas.microsoft.com/office/drawing/2014/main" id="{7CB6CE87-B94E-4CEA-BDCE-795979997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352" y="4091233"/>
            <a:ext cx="5009524" cy="2545236"/>
          </a:xfrm>
          <a:prstGeom prst="rect">
            <a:avLst/>
          </a:prstGeom>
        </p:spPr>
      </p:pic>
      <p:pic>
        <p:nvPicPr>
          <p:cNvPr id="7" name="Picture 6">
            <a:extLst>
              <a:ext uri="{FF2B5EF4-FFF2-40B4-BE49-F238E27FC236}">
                <a16:creationId xmlns:a16="http://schemas.microsoft.com/office/drawing/2014/main" id="{456BC09A-6885-435B-88B6-94D2D5A6F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52" y="1653534"/>
            <a:ext cx="4921166" cy="2226465"/>
          </a:xfrm>
          <a:prstGeom prst="rect">
            <a:avLst/>
          </a:prstGeom>
        </p:spPr>
      </p:pic>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Chess Project:</a:t>
            </a:r>
          </a:p>
        </p:txBody>
      </p:sp>
      <p:sp>
        <p:nvSpPr>
          <p:cNvPr id="3" name="Content Placeholder 2"/>
          <p:cNvSpPr>
            <a:spLocks noGrp="1"/>
          </p:cNvSpPr>
          <p:nvPr>
            <p:ph idx="1"/>
          </p:nvPr>
        </p:nvSpPr>
        <p:spPr>
          <a:xfrm>
            <a:off x="739172" y="1991942"/>
            <a:ext cx="5588524" cy="4931397"/>
          </a:xfrm>
        </p:spPr>
        <p:txBody>
          <a:bodyPr>
            <a:normAutofit/>
          </a:bodyPr>
          <a:lstStyle/>
          <a:p>
            <a:pPr>
              <a:buFont typeface="Wingdings" panose="05000000000000000000" pitchFamily="2" charset="2"/>
              <a:buChar char="q"/>
            </a:pPr>
            <a:r>
              <a:rPr lang="en-US" sz="1800" dirty="0"/>
              <a:t>Create a HTML-5, CSS based user interface through which 2 players can play a chess game.</a:t>
            </a:r>
          </a:p>
          <a:p>
            <a:pPr>
              <a:buFont typeface="Wingdings" panose="05000000000000000000" pitchFamily="2" charset="2"/>
              <a:buChar char="q"/>
            </a:pPr>
            <a:r>
              <a:rPr lang="en-US" sz="1800" dirty="0"/>
              <a:t>Provide an interactive user experience and validation using JavaScript.</a:t>
            </a:r>
          </a:p>
          <a:p>
            <a:pPr>
              <a:buFont typeface="Wingdings" panose="05000000000000000000" pitchFamily="2" charset="2"/>
              <a:buChar char="q"/>
            </a:pPr>
            <a:r>
              <a:rPr lang="en-US" sz="1800" dirty="0"/>
              <a:t>Store the moves and transfer them to a MySQL database.</a:t>
            </a:r>
          </a:p>
          <a:p>
            <a:pPr>
              <a:buFont typeface="Wingdings" panose="05000000000000000000" pitchFamily="2" charset="2"/>
              <a:buChar char="q"/>
            </a:pPr>
            <a:r>
              <a:rPr lang="en-US" sz="1800" dirty="0"/>
              <a:t>Use Python to train a ML bot using the saved data.</a:t>
            </a:r>
          </a:p>
          <a:p>
            <a:pPr>
              <a:buFont typeface="Wingdings" panose="05000000000000000000" pitchFamily="2" charset="2"/>
              <a:buChar char="q"/>
            </a:pPr>
            <a:r>
              <a:rPr lang="en-US" sz="1800" dirty="0"/>
              <a:t>Launch the ML bot to play with human players.</a:t>
            </a:r>
          </a:p>
        </p:txBody>
      </p:sp>
      <p:pic>
        <p:nvPicPr>
          <p:cNvPr id="5" name="Picture 4">
            <a:extLst>
              <a:ext uri="{FF2B5EF4-FFF2-40B4-BE49-F238E27FC236}">
                <a16:creationId xmlns:a16="http://schemas.microsoft.com/office/drawing/2014/main" id="{7CB6CE87-B94E-4CEA-BDCE-795979997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352" y="4091233"/>
            <a:ext cx="5009524" cy="2545236"/>
          </a:xfrm>
          <a:prstGeom prst="rect">
            <a:avLst/>
          </a:prstGeom>
        </p:spPr>
      </p:pic>
      <p:pic>
        <p:nvPicPr>
          <p:cNvPr id="7" name="Picture 6">
            <a:extLst>
              <a:ext uri="{FF2B5EF4-FFF2-40B4-BE49-F238E27FC236}">
                <a16:creationId xmlns:a16="http://schemas.microsoft.com/office/drawing/2014/main" id="{456BC09A-6885-435B-88B6-94D2D5A6F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52" y="1653534"/>
            <a:ext cx="4921166" cy="2226465"/>
          </a:xfrm>
          <a:prstGeom prst="rect">
            <a:avLst/>
          </a:prstGeom>
        </p:spPr>
      </p:pic>
      <p:pic>
        <p:nvPicPr>
          <p:cNvPr id="6" name="Picture Placeholder 19" descr="Close up of white chess pieces">
            <a:extLst>
              <a:ext uri="{FF2B5EF4-FFF2-40B4-BE49-F238E27FC236}">
                <a16:creationId xmlns:a16="http://schemas.microsoft.com/office/drawing/2014/main" id="{53AB9EBE-F45E-43CC-9795-E78996D5422F}"/>
              </a:ext>
            </a:extLst>
          </p:cNvPr>
          <p:cNvPicPr>
            <a:picLocks noChangeAspect="1"/>
          </p:cNvPicPr>
          <p:nvPr/>
        </p:nvPicPr>
        <p:blipFill rotWithShape="1">
          <a:blip r:embed="rId4"/>
          <a:srcRect t="7429" b="7429"/>
          <a:stretch/>
        </p:blipFill>
        <p:spPr>
          <a:xfrm>
            <a:off x="6796352" y="1621531"/>
            <a:ext cx="4921166" cy="225846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pic>
      <p:sp>
        <p:nvSpPr>
          <p:cNvPr id="12" name="Slide Number Placeholder 18">
            <a:extLst>
              <a:ext uri="{FF2B5EF4-FFF2-40B4-BE49-F238E27FC236}">
                <a16:creationId xmlns:a16="http://schemas.microsoft.com/office/drawing/2014/main" id="{58DF9395-786A-4957-92B3-86DF1FF9B1E0}"/>
              </a:ext>
            </a:extLst>
          </p:cNvPr>
          <p:cNvSpPr>
            <a:spLocks noGrp="1"/>
          </p:cNvSpPr>
          <p:nvPr>
            <p:ph type="sldNum" sz="quarter" idx="12"/>
          </p:nvPr>
        </p:nvSpPr>
        <p:spPr>
          <a:xfrm>
            <a:off x="10227984" y="6471714"/>
            <a:ext cx="1125816" cy="294211"/>
          </a:xfrm>
        </p:spPr>
        <p:txBody>
          <a:bodyPr/>
          <a:lstStyle/>
          <a:p>
            <a:fld id="{DFA5D71E-5CDF-4C93-8A75-5B916FDC5BEA}" type="slidenum">
              <a:rPr lang="en-US" smtClean="0"/>
              <a:pPr/>
              <a:t>3</a:t>
            </a:fld>
            <a:endParaRPr lang="en-US" dirty="0"/>
          </a:p>
        </p:txBody>
      </p:sp>
      <p:pic>
        <p:nvPicPr>
          <p:cNvPr id="13" name="Picture Placeholder 18" descr="Close Up of a chess board">
            <a:extLst>
              <a:ext uri="{FF2B5EF4-FFF2-40B4-BE49-F238E27FC236}">
                <a16:creationId xmlns:a16="http://schemas.microsoft.com/office/drawing/2014/main" id="{05D91842-D84D-4D17-BA39-B01B747471D1}"/>
              </a:ext>
            </a:extLst>
          </p:cNvPr>
          <p:cNvPicPr>
            <a:picLocks noChangeAspect="1"/>
          </p:cNvPicPr>
          <p:nvPr/>
        </p:nvPicPr>
        <p:blipFill rotWithShape="1">
          <a:blip r:embed="rId5"/>
          <a:srcRect l="18434" r="18434"/>
          <a:stretch/>
        </p:blipFill>
        <p:spPr>
          <a:xfrm>
            <a:off x="6796353" y="4091234"/>
            <a:ext cx="5009524" cy="2545235"/>
          </a:xfrm>
          <a:prstGeom prst="rect">
            <a:avLst/>
          </a:prstGeom>
        </p:spPr>
      </p:pic>
    </p:spTree>
    <p:extLst>
      <p:ext uri="{BB962C8B-B14F-4D97-AF65-F5344CB8AC3E}">
        <p14:creationId xmlns:p14="http://schemas.microsoft.com/office/powerpoint/2010/main" val="2782803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&amp; CSS: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204013399"/>
              </p:ext>
            </p:extLst>
          </p:nvPr>
        </p:nvGraphicFramePr>
        <p:xfrm>
          <a:off x="179293" y="1425389"/>
          <a:ext cx="11349687" cy="2326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BD5FE51F-8E00-4ED4-BB83-494BB30844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8159" y="3101791"/>
            <a:ext cx="3430992" cy="584090"/>
          </a:xfrm>
          <a:prstGeom prst="rect">
            <a:avLst/>
          </a:prstGeom>
        </p:spPr>
      </p:pic>
      <p:grpSp>
        <p:nvGrpSpPr>
          <p:cNvPr id="42" name="Group 41">
            <a:extLst>
              <a:ext uri="{FF2B5EF4-FFF2-40B4-BE49-F238E27FC236}">
                <a16:creationId xmlns:a16="http://schemas.microsoft.com/office/drawing/2014/main" id="{3DA7BC41-EAC0-4933-99B2-02698BF29081}"/>
              </a:ext>
            </a:extLst>
          </p:cNvPr>
          <p:cNvGrpSpPr/>
          <p:nvPr/>
        </p:nvGrpSpPr>
        <p:grpSpPr>
          <a:xfrm>
            <a:off x="937968" y="3885604"/>
            <a:ext cx="3064668" cy="597630"/>
            <a:chOff x="3143" y="375006"/>
            <a:chExt cx="3064668" cy="1069742"/>
          </a:xfrm>
        </p:grpSpPr>
        <p:sp>
          <p:nvSpPr>
            <p:cNvPr id="58" name="Rectangle 57">
              <a:extLst>
                <a:ext uri="{FF2B5EF4-FFF2-40B4-BE49-F238E27FC236}">
                  <a16:creationId xmlns:a16="http://schemas.microsoft.com/office/drawing/2014/main" id="{CD4BCB84-7828-4AB1-9300-6EFCE6F9372B}"/>
                </a:ext>
              </a:extLst>
            </p:cNvPr>
            <p:cNvSpPr/>
            <p:nvPr/>
          </p:nvSpPr>
          <p:spPr>
            <a:xfrm>
              <a:off x="3143" y="375006"/>
              <a:ext cx="3064668" cy="1069742"/>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9" name="TextBox 58">
              <a:extLst>
                <a:ext uri="{FF2B5EF4-FFF2-40B4-BE49-F238E27FC236}">
                  <a16:creationId xmlns:a16="http://schemas.microsoft.com/office/drawing/2014/main" id="{012377C4-9C67-440D-8F2B-6E3F70B4C272}"/>
                </a:ext>
              </a:extLst>
            </p:cNvPr>
            <p:cNvSpPr txBox="1"/>
            <p:nvPr/>
          </p:nvSpPr>
          <p:spPr>
            <a:xfrm>
              <a:off x="3143" y="375006"/>
              <a:ext cx="3064668" cy="1069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0" kern="1200" dirty="0"/>
                <a:t>CSS Classes: </a:t>
              </a:r>
              <a:endParaRPr lang="en-US" sz="3100" kern="1200" dirty="0"/>
            </a:p>
          </p:txBody>
        </p:sp>
      </p:grpSp>
      <p:grpSp>
        <p:nvGrpSpPr>
          <p:cNvPr id="43" name="Group 42">
            <a:extLst>
              <a:ext uri="{FF2B5EF4-FFF2-40B4-BE49-F238E27FC236}">
                <a16:creationId xmlns:a16="http://schemas.microsoft.com/office/drawing/2014/main" id="{B7EE84C0-8CB1-4116-AF35-541CE716A449}"/>
              </a:ext>
            </a:extLst>
          </p:cNvPr>
          <p:cNvGrpSpPr/>
          <p:nvPr/>
        </p:nvGrpSpPr>
        <p:grpSpPr>
          <a:xfrm>
            <a:off x="937968" y="4955346"/>
            <a:ext cx="3064668" cy="1473734"/>
            <a:chOff x="3143" y="1444748"/>
            <a:chExt cx="3064668" cy="2637945"/>
          </a:xfrm>
        </p:grpSpPr>
        <p:sp>
          <p:nvSpPr>
            <p:cNvPr id="56" name="Rectangle 55">
              <a:extLst>
                <a:ext uri="{FF2B5EF4-FFF2-40B4-BE49-F238E27FC236}">
                  <a16:creationId xmlns:a16="http://schemas.microsoft.com/office/drawing/2014/main" id="{210E60AC-51FF-4BB5-B409-731D30D45C1F}"/>
                </a:ext>
              </a:extLst>
            </p:cNvPr>
            <p:cNvSpPr/>
            <p:nvPr/>
          </p:nvSpPr>
          <p:spPr>
            <a:xfrm>
              <a:off x="3143" y="1444748"/>
              <a:ext cx="3064668" cy="2637945"/>
            </a:xfrm>
            <a:prstGeom prst="rect">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57" name="TextBox 56">
              <a:extLst>
                <a:ext uri="{FF2B5EF4-FFF2-40B4-BE49-F238E27FC236}">
                  <a16:creationId xmlns:a16="http://schemas.microsoft.com/office/drawing/2014/main" id="{3A141541-1B37-4487-A281-F336BCAD4859}"/>
                </a:ext>
              </a:extLst>
            </p:cNvPr>
            <p:cNvSpPr txBox="1"/>
            <p:nvPr/>
          </p:nvSpPr>
          <p:spPr>
            <a:xfrm>
              <a:off x="3143" y="1444748"/>
              <a:ext cx="3064668" cy="26379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21 classes are created in style.css</a:t>
              </a:r>
            </a:p>
          </p:txBody>
        </p:sp>
      </p:grpSp>
      <p:grpSp>
        <p:nvGrpSpPr>
          <p:cNvPr id="44" name="Group 43">
            <a:extLst>
              <a:ext uri="{FF2B5EF4-FFF2-40B4-BE49-F238E27FC236}">
                <a16:creationId xmlns:a16="http://schemas.microsoft.com/office/drawing/2014/main" id="{77064915-EA10-4D8B-AC3A-EC2D194A87A7}"/>
              </a:ext>
            </a:extLst>
          </p:cNvPr>
          <p:cNvGrpSpPr/>
          <p:nvPr/>
        </p:nvGrpSpPr>
        <p:grpSpPr>
          <a:xfrm>
            <a:off x="4431690" y="3885604"/>
            <a:ext cx="3064668" cy="597630"/>
            <a:chOff x="3496865" y="375006"/>
            <a:chExt cx="3064668" cy="1069742"/>
          </a:xfrm>
        </p:grpSpPr>
        <p:sp>
          <p:nvSpPr>
            <p:cNvPr id="54" name="Rectangle 53">
              <a:extLst>
                <a:ext uri="{FF2B5EF4-FFF2-40B4-BE49-F238E27FC236}">
                  <a16:creationId xmlns:a16="http://schemas.microsoft.com/office/drawing/2014/main" id="{0C55E9C4-E5BE-4432-808F-EE5FB3F265DB}"/>
                </a:ext>
              </a:extLst>
            </p:cNvPr>
            <p:cNvSpPr/>
            <p:nvPr/>
          </p:nvSpPr>
          <p:spPr>
            <a:xfrm>
              <a:off x="3496865" y="375006"/>
              <a:ext cx="3064668" cy="1069742"/>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5" name="TextBox 54">
              <a:extLst>
                <a:ext uri="{FF2B5EF4-FFF2-40B4-BE49-F238E27FC236}">
                  <a16:creationId xmlns:a16="http://schemas.microsoft.com/office/drawing/2014/main" id="{A9EEE53C-4DF3-403B-BB2F-E98919E6CA4D}"/>
                </a:ext>
              </a:extLst>
            </p:cNvPr>
            <p:cNvSpPr txBox="1"/>
            <p:nvPr/>
          </p:nvSpPr>
          <p:spPr>
            <a:xfrm>
              <a:off x="3496865" y="375006"/>
              <a:ext cx="3064668" cy="1069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dirty="0"/>
                <a:t>Example:</a:t>
              </a:r>
            </a:p>
          </p:txBody>
        </p:sp>
      </p:grpSp>
      <p:grpSp>
        <p:nvGrpSpPr>
          <p:cNvPr id="45" name="Group 44">
            <a:extLst>
              <a:ext uri="{FF2B5EF4-FFF2-40B4-BE49-F238E27FC236}">
                <a16:creationId xmlns:a16="http://schemas.microsoft.com/office/drawing/2014/main" id="{B0831798-20DF-4537-A0C2-0FC598FD2F8D}"/>
              </a:ext>
            </a:extLst>
          </p:cNvPr>
          <p:cNvGrpSpPr/>
          <p:nvPr/>
        </p:nvGrpSpPr>
        <p:grpSpPr>
          <a:xfrm>
            <a:off x="4431690" y="4955346"/>
            <a:ext cx="3064668" cy="1473734"/>
            <a:chOff x="3496865" y="1444748"/>
            <a:chExt cx="3064668" cy="2637945"/>
          </a:xfrm>
        </p:grpSpPr>
        <p:sp>
          <p:nvSpPr>
            <p:cNvPr id="52" name="Rectangle 51">
              <a:extLst>
                <a:ext uri="{FF2B5EF4-FFF2-40B4-BE49-F238E27FC236}">
                  <a16:creationId xmlns:a16="http://schemas.microsoft.com/office/drawing/2014/main" id="{A3B7333C-3D19-48B9-87FD-9A1FF8E82B2D}"/>
                </a:ext>
              </a:extLst>
            </p:cNvPr>
            <p:cNvSpPr/>
            <p:nvPr/>
          </p:nvSpPr>
          <p:spPr>
            <a:xfrm>
              <a:off x="3496865" y="1444748"/>
              <a:ext cx="3064668" cy="2637945"/>
            </a:xfrm>
            <a:prstGeom prst="rect">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53" name="TextBox 52">
              <a:extLst>
                <a:ext uri="{FF2B5EF4-FFF2-40B4-BE49-F238E27FC236}">
                  <a16:creationId xmlns:a16="http://schemas.microsoft.com/office/drawing/2014/main" id="{9CEB80F0-47EF-4142-B807-2CE188FAF9E0}"/>
                </a:ext>
              </a:extLst>
            </p:cNvPr>
            <p:cNvSpPr txBox="1"/>
            <p:nvPr/>
          </p:nvSpPr>
          <p:spPr>
            <a:xfrm>
              <a:off x="3496865" y="1444748"/>
              <a:ext cx="3064668" cy="26379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N" sz="2000" b="0" kern="1200" dirty="0"/>
                <a:t>.chess-table</a:t>
              </a:r>
              <a:endParaRPr lang="en-US" sz="2000" kern="1200" dirty="0"/>
            </a:p>
            <a:p>
              <a:pPr marL="228600" lvl="1" indent="-228600" algn="l" defTabSz="889000">
                <a:lnSpc>
                  <a:spcPct val="90000"/>
                </a:lnSpc>
                <a:spcBef>
                  <a:spcPct val="0"/>
                </a:spcBef>
                <a:spcAft>
                  <a:spcPct val="15000"/>
                </a:spcAft>
                <a:buChar char="•"/>
              </a:pPr>
              <a:r>
                <a:rPr lang="en-IN" sz="2000" b="0" kern="1200" dirty="0"/>
                <a:t>.piece-box</a:t>
              </a:r>
              <a:endParaRPr lang="en-US" sz="2000" kern="1200" dirty="0"/>
            </a:p>
            <a:p>
              <a:pPr marL="228600" lvl="1" indent="-228600" algn="l" defTabSz="889000">
                <a:lnSpc>
                  <a:spcPct val="90000"/>
                </a:lnSpc>
                <a:spcBef>
                  <a:spcPct val="0"/>
                </a:spcBef>
                <a:spcAft>
                  <a:spcPct val="15000"/>
                </a:spcAft>
                <a:buChar char="•"/>
              </a:pPr>
              <a:r>
                <a:rPr lang="en-IN" sz="2000" b="0" kern="1200" dirty="0"/>
                <a:t>.img.piece</a:t>
              </a:r>
              <a:endParaRPr lang="en-US" sz="2000" kern="1200" dirty="0"/>
            </a:p>
            <a:p>
              <a:pPr marL="228600" lvl="1" indent="-228600" algn="l" defTabSz="889000">
                <a:lnSpc>
                  <a:spcPct val="90000"/>
                </a:lnSpc>
                <a:spcBef>
                  <a:spcPct val="0"/>
                </a:spcBef>
                <a:spcAft>
                  <a:spcPct val="15000"/>
                </a:spcAft>
                <a:buChar char="•"/>
              </a:pPr>
              <a:r>
                <a:rPr lang="en-IN" sz="2000" b="0" kern="1200" dirty="0"/>
                <a:t>.mychesstable</a:t>
              </a:r>
              <a:endParaRPr lang="en-US" sz="2000" kern="1200" dirty="0"/>
            </a:p>
          </p:txBody>
        </p:sp>
      </p:grpSp>
      <p:grpSp>
        <p:nvGrpSpPr>
          <p:cNvPr id="46" name="Group 45">
            <a:extLst>
              <a:ext uri="{FF2B5EF4-FFF2-40B4-BE49-F238E27FC236}">
                <a16:creationId xmlns:a16="http://schemas.microsoft.com/office/drawing/2014/main" id="{3973D021-9B10-4FF4-A707-2CD3B44F4922}"/>
              </a:ext>
            </a:extLst>
          </p:cNvPr>
          <p:cNvGrpSpPr/>
          <p:nvPr/>
        </p:nvGrpSpPr>
        <p:grpSpPr>
          <a:xfrm>
            <a:off x="7925413" y="3885604"/>
            <a:ext cx="3064668" cy="597630"/>
            <a:chOff x="6990588" y="375006"/>
            <a:chExt cx="3064668" cy="1069742"/>
          </a:xfrm>
        </p:grpSpPr>
        <p:sp>
          <p:nvSpPr>
            <p:cNvPr id="50" name="Rectangle 49">
              <a:extLst>
                <a:ext uri="{FF2B5EF4-FFF2-40B4-BE49-F238E27FC236}">
                  <a16:creationId xmlns:a16="http://schemas.microsoft.com/office/drawing/2014/main" id="{8C69B3B8-A842-4497-88D3-0307CFAFF48E}"/>
                </a:ext>
              </a:extLst>
            </p:cNvPr>
            <p:cNvSpPr/>
            <p:nvPr/>
          </p:nvSpPr>
          <p:spPr>
            <a:xfrm>
              <a:off x="6990588" y="375006"/>
              <a:ext cx="3064668" cy="1069742"/>
            </a:xfrm>
            <a:prstGeom prst="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1" name="TextBox 50">
              <a:extLst>
                <a:ext uri="{FF2B5EF4-FFF2-40B4-BE49-F238E27FC236}">
                  <a16:creationId xmlns:a16="http://schemas.microsoft.com/office/drawing/2014/main" id="{1FCFD42E-F446-4334-869A-D615448AFC5D}"/>
                </a:ext>
              </a:extLst>
            </p:cNvPr>
            <p:cNvSpPr txBox="1"/>
            <p:nvPr/>
          </p:nvSpPr>
          <p:spPr>
            <a:xfrm>
              <a:off x="6990588" y="375006"/>
              <a:ext cx="3064668" cy="10697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IN" sz="3100" b="0" kern="1200" dirty="0"/>
                <a:t>files: </a:t>
              </a:r>
              <a:endParaRPr lang="en-US" sz="3100" kern="1200" dirty="0"/>
            </a:p>
          </p:txBody>
        </p:sp>
      </p:grpSp>
      <p:grpSp>
        <p:nvGrpSpPr>
          <p:cNvPr id="47" name="Group 46">
            <a:extLst>
              <a:ext uri="{FF2B5EF4-FFF2-40B4-BE49-F238E27FC236}">
                <a16:creationId xmlns:a16="http://schemas.microsoft.com/office/drawing/2014/main" id="{BEFC564B-8FA5-48DB-9371-BEA0B1E2189A}"/>
              </a:ext>
            </a:extLst>
          </p:cNvPr>
          <p:cNvGrpSpPr/>
          <p:nvPr/>
        </p:nvGrpSpPr>
        <p:grpSpPr>
          <a:xfrm>
            <a:off x="7925413" y="4955346"/>
            <a:ext cx="3064668" cy="1473734"/>
            <a:chOff x="6990588" y="1444748"/>
            <a:chExt cx="3064668" cy="2637945"/>
          </a:xfrm>
        </p:grpSpPr>
        <p:sp>
          <p:nvSpPr>
            <p:cNvPr id="48" name="Rectangle 47">
              <a:extLst>
                <a:ext uri="{FF2B5EF4-FFF2-40B4-BE49-F238E27FC236}">
                  <a16:creationId xmlns:a16="http://schemas.microsoft.com/office/drawing/2014/main" id="{6473EC0D-0336-4D30-ABB2-1FF1C4266D13}"/>
                </a:ext>
              </a:extLst>
            </p:cNvPr>
            <p:cNvSpPr/>
            <p:nvPr/>
          </p:nvSpPr>
          <p:spPr>
            <a:xfrm>
              <a:off x="6990588" y="1444748"/>
              <a:ext cx="3064668" cy="2637945"/>
            </a:xfrm>
            <a:prstGeom prst="rect">
              <a:avLst/>
            </a:prstGeom>
          </p:spPr>
          <p:style>
            <a:lnRef idx="2">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49" name="TextBox 48">
              <a:extLst>
                <a:ext uri="{FF2B5EF4-FFF2-40B4-BE49-F238E27FC236}">
                  <a16:creationId xmlns:a16="http://schemas.microsoft.com/office/drawing/2014/main" id="{F27290A4-A096-44E8-83B5-B529486F1C51}"/>
                </a:ext>
              </a:extLst>
            </p:cNvPr>
            <p:cNvSpPr txBox="1"/>
            <p:nvPr/>
          </p:nvSpPr>
          <p:spPr>
            <a:xfrm>
              <a:off x="6990588" y="1444748"/>
              <a:ext cx="3064668" cy="26379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a:p>
              <a:pPr marL="228600" lvl="1" indent="-228600" algn="l" defTabSz="889000">
                <a:lnSpc>
                  <a:spcPct val="90000"/>
                </a:lnSpc>
                <a:spcBef>
                  <a:spcPct val="0"/>
                </a:spcBef>
                <a:spcAft>
                  <a:spcPct val="15000"/>
                </a:spcAft>
                <a:buChar char="•"/>
              </a:pPr>
              <a:r>
                <a:rPr lang="en-IN" sz="2000" b="0" kern="1200" dirty="0"/>
                <a:t>Only one file  style.css</a:t>
              </a:r>
              <a:endParaRPr lang="en-US" sz="2000" kern="1200" dirty="0"/>
            </a:p>
          </p:txBody>
        </p:sp>
      </p:grpSp>
    </p:spTree>
    <p:extLst>
      <p:ext uri="{BB962C8B-B14F-4D97-AF65-F5344CB8AC3E}">
        <p14:creationId xmlns:p14="http://schemas.microsoft.com/office/powerpoint/2010/main" val="588768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Script:</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777039092"/>
              </p:ext>
            </p:extLst>
          </p:nvPr>
        </p:nvGraphicFramePr>
        <p:xfrm>
          <a:off x="1066800" y="1714500"/>
          <a:ext cx="10058400" cy="4035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406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3716353748"/>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69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4D817F-800F-42FD-8A23-6CE84305CE6D}"/>
              </a:ext>
            </a:extLst>
          </p:cNvPr>
          <p:cNvSpPr>
            <a:spLocks noGrp="1"/>
          </p:cNvSpPr>
          <p:nvPr>
            <p:ph type="title"/>
          </p:nvPr>
        </p:nvSpPr>
        <p:spPr/>
        <p:txBody>
          <a:bodyPr/>
          <a:lstStyle/>
          <a:p>
            <a:r>
              <a:rPr lang="en-US" dirty="0"/>
              <a:t>Chess &amp; ML DFD [Level 0]: </a:t>
            </a:r>
            <a:endParaRPr lang="en-IN" dirty="0"/>
          </a:p>
        </p:txBody>
      </p:sp>
      <p:sp>
        <p:nvSpPr>
          <p:cNvPr id="6" name="Rectangle: Rounded Corners 5">
            <a:extLst>
              <a:ext uri="{FF2B5EF4-FFF2-40B4-BE49-F238E27FC236}">
                <a16:creationId xmlns:a16="http://schemas.microsoft.com/office/drawing/2014/main" id="{92D7985D-F340-4616-BDE7-6009F7AFEE57}"/>
              </a:ext>
            </a:extLst>
          </p:cNvPr>
          <p:cNvSpPr/>
          <p:nvPr/>
        </p:nvSpPr>
        <p:spPr>
          <a:xfrm>
            <a:off x="129016" y="2249096"/>
            <a:ext cx="2605865"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1</a:t>
            </a:r>
            <a:endParaRPr lang="en-IN" dirty="0"/>
          </a:p>
        </p:txBody>
      </p:sp>
      <p:sp>
        <p:nvSpPr>
          <p:cNvPr id="7" name="Arrow: Right 6">
            <a:extLst>
              <a:ext uri="{FF2B5EF4-FFF2-40B4-BE49-F238E27FC236}">
                <a16:creationId xmlns:a16="http://schemas.microsoft.com/office/drawing/2014/main" id="{2D11F8FD-2467-4160-A7D6-6EEEE1ED5027}"/>
              </a:ext>
            </a:extLst>
          </p:cNvPr>
          <p:cNvSpPr/>
          <p:nvPr/>
        </p:nvSpPr>
        <p:spPr>
          <a:xfrm>
            <a:off x="2734881" y="2363771"/>
            <a:ext cx="1470766"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BD7FECE9-418D-4846-9098-745A17251C13}"/>
              </a:ext>
            </a:extLst>
          </p:cNvPr>
          <p:cNvSpPr/>
          <p:nvPr/>
        </p:nvSpPr>
        <p:spPr>
          <a:xfrm>
            <a:off x="4205647" y="1639084"/>
            <a:ext cx="2946522" cy="2186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a:t>
            </a:r>
          </a:p>
        </p:txBody>
      </p:sp>
      <p:sp>
        <p:nvSpPr>
          <p:cNvPr id="13" name="Rectangle: Rounded Corners 12">
            <a:extLst>
              <a:ext uri="{FF2B5EF4-FFF2-40B4-BE49-F238E27FC236}">
                <a16:creationId xmlns:a16="http://schemas.microsoft.com/office/drawing/2014/main" id="{82DC62CC-C0F5-4026-871B-32124E0F25B9}"/>
              </a:ext>
            </a:extLst>
          </p:cNvPr>
          <p:cNvSpPr/>
          <p:nvPr/>
        </p:nvSpPr>
        <p:spPr>
          <a:xfrm>
            <a:off x="8905464" y="2249096"/>
            <a:ext cx="2605865"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2</a:t>
            </a:r>
            <a:endParaRPr lang="en-IN" dirty="0"/>
          </a:p>
        </p:txBody>
      </p:sp>
      <p:sp>
        <p:nvSpPr>
          <p:cNvPr id="14" name="Arrow: Right 13">
            <a:extLst>
              <a:ext uri="{FF2B5EF4-FFF2-40B4-BE49-F238E27FC236}">
                <a16:creationId xmlns:a16="http://schemas.microsoft.com/office/drawing/2014/main" id="{1CCE4E8F-B659-48BC-8A4D-8B71D13E309B}"/>
              </a:ext>
            </a:extLst>
          </p:cNvPr>
          <p:cNvSpPr/>
          <p:nvPr/>
        </p:nvSpPr>
        <p:spPr>
          <a:xfrm>
            <a:off x="7152168" y="2789255"/>
            <a:ext cx="175329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92470B1E-169E-4CD2-A4E3-B0754A9E2A32}"/>
              </a:ext>
            </a:extLst>
          </p:cNvPr>
          <p:cNvSpPr/>
          <p:nvPr/>
        </p:nvSpPr>
        <p:spPr>
          <a:xfrm rot="10800000">
            <a:off x="7152167" y="2325296"/>
            <a:ext cx="175329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3D1ECE0-14B8-4B54-8933-E6CABE0BF397}"/>
              </a:ext>
            </a:extLst>
          </p:cNvPr>
          <p:cNvSpPr/>
          <p:nvPr/>
        </p:nvSpPr>
        <p:spPr>
          <a:xfrm rot="10800000">
            <a:off x="2734879" y="2797734"/>
            <a:ext cx="147076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19B5563-AFDC-494C-8C00-D32C4D2098B3}"/>
              </a:ext>
            </a:extLst>
          </p:cNvPr>
          <p:cNvSpPr txBox="1"/>
          <p:nvPr/>
        </p:nvSpPr>
        <p:spPr>
          <a:xfrm>
            <a:off x="2842459" y="2108277"/>
            <a:ext cx="1156447" cy="369332"/>
          </a:xfrm>
          <a:prstGeom prst="rect">
            <a:avLst/>
          </a:prstGeom>
          <a:noFill/>
        </p:spPr>
        <p:txBody>
          <a:bodyPr wrap="square" rtlCol="0">
            <a:spAutoFit/>
          </a:bodyPr>
          <a:lstStyle/>
          <a:p>
            <a:r>
              <a:rPr lang="en-IN" dirty="0"/>
              <a:t>move</a:t>
            </a:r>
          </a:p>
        </p:txBody>
      </p:sp>
      <p:sp>
        <p:nvSpPr>
          <p:cNvPr id="17" name="TextBox 16">
            <a:extLst>
              <a:ext uri="{FF2B5EF4-FFF2-40B4-BE49-F238E27FC236}">
                <a16:creationId xmlns:a16="http://schemas.microsoft.com/office/drawing/2014/main" id="{CF145991-0656-4853-A1DE-0900EB7250F5}"/>
              </a:ext>
            </a:extLst>
          </p:cNvPr>
          <p:cNvSpPr txBox="1"/>
          <p:nvPr/>
        </p:nvSpPr>
        <p:spPr>
          <a:xfrm>
            <a:off x="7665470" y="2102530"/>
            <a:ext cx="1156447" cy="369332"/>
          </a:xfrm>
          <a:prstGeom prst="rect">
            <a:avLst/>
          </a:prstGeom>
          <a:noFill/>
        </p:spPr>
        <p:txBody>
          <a:bodyPr wrap="square" rtlCol="0">
            <a:spAutoFit/>
          </a:bodyPr>
          <a:lstStyle/>
          <a:p>
            <a:r>
              <a:rPr lang="en-IN" dirty="0"/>
              <a:t>move</a:t>
            </a:r>
          </a:p>
        </p:txBody>
      </p:sp>
      <p:sp>
        <p:nvSpPr>
          <p:cNvPr id="18" name="TextBox 17">
            <a:extLst>
              <a:ext uri="{FF2B5EF4-FFF2-40B4-BE49-F238E27FC236}">
                <a16:creationId xmlns:a16="http://schemas.microsoft.com/office/drawing/2014/main" id="{2BA6B01A-53BC-48E9-8537-2F62DA4025ED}"/>
              </a:ext>
            </a:extLst>
          </p:cNvPr>
          <p:cNvSpPr txBox="1"/>
          <p:nvPr/>
        </p:nvSpPr>
        <p:spPr>
          <a:xfrm>
            <a:off x="7431043" y="3012021"/>
            <a:ext cx="1156447" cy="369332"/>
          </a:xfrm>
          <a:prstGeom prst="rect">
            <a:avLst/>
          </a:prstGeom>
          <a:noFill/>
        </p:spPr>
        <p:txBody>
          <a:bodyPr wrap="square" rtlCol="0">
            <a:spAutoFit/>
          </a:bodyPr>
          <a:lstStyle/>
          <a:p>
            <a:r>
              <a:rPr lang="en-IN" dirty="0"/>
              <a:t>response</a:t>
            </a:r>
          </a:p>
        </p:txBody>
      </p:sp>
      <p:sp>
        <p:nvSpPr>
          <p:cNvPr id="19" name="TextBox 18">
            <a:extLst>
              <a:ext uri="{FF2B5EF4-FFF2-40B4-BE49-F238E27FC236}">
                <a16:creationId xmlns:a16="http://schemas.microsoft.com/office/drawing/2014/main" id="{B7449D8D-000B-47CB-8FAF-7588DE675EB6}"/>
              </a:ext>
            </a:extLst>
          </p:cNvPr>
          <p:cNvSpPr txBox="1"/>
          <p:nvPr/>
        </p:nvSpPr>
        <p:spPr>
          <a:xfrm>
            <a:off x="2988151" y="3047031"/>
            <a:ext cx="1156447" cy="369332"/>
          </a:xfrm>
          <a:prstGeom prst="rect">
            <a:avLst/>
          </a:prstGeom>
          <a:noFill/>
        </p:spPr>
        <p:txBody>
          <a:bodyPr wrap="square" rtlCol="0">
            <a:spAutoFit/>
          </a:bodyPr>
          <a:lstStyle/>
          <a:p>
            <a:r>
              <a:rPr lang="en-IN" dirty="0"/>
              <a:t>response</a:t>
            </a:r>
          </a:p>
        </p:txBody>
      </p:sp>
      <p:sp>
        <p:nvSpPr>
          <p:cNvPr id="21" name="Rectangle: Rounded Corners 20">
            <a:extLst>
              <a:ext uri="{FF2B5EF4-FFF2-40B4-BE49-F238E27FC236}">
                <a16:creationId xmlns:a16="http://schemas.microsoft.com/office/drawing/2014/main" id="{5F3D632C-41E2-4FAB-A81C-2D3F10BA971E}"/>
              </a:ext>
            </a:extLst>
          </p:cNvPr>
          <p:cNvSpPr/>
          <p:nvPr/>
        </p:nvSpPr>
        <p:spPr>
          <a:xfrm>
            <a:off x="191861" y="4735718"/>
            <a:ext cx="2605865"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t>
            </a:r>
            <a:endParaRPr lang="en-IN" dirty="0"/>
          </a:p>
        </p:txBody>
      </p:sp>
      <p:sp>
        <p:nvSpPr>
          <p:cNvPr id="22" name="Arrow: Right 21">
            <a:extLst>
              <a:ext uri="{FF2B5EF4-FFF2-40B4-BE49-F238E27FC236}">
                <a16:creationId xmlns:a16="http://schemas.microsoft.com/office/drawing/2014/main" id="{D4014E18-91BF-4992-B811-49699894E34D}"/>
              </a:ext>
            </a:extLst>
          </p:cNvPr>
          <p:cNvSpPr/>
          <p:nvPr/>
        </p:nvSpPr>
        <p:spPr>
          <a:xfrm>
            <a:off x="2797726" y="4850393"/>
            <a:ext cx="1470766"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55013B48-F974-4D23-A23A-CCE7424B2D00}"/>
              </a:ext>
            </a:extLst>
          </p:cNvPr>
          <p:cNvSpPr/>
          <p:nvPr/>
        </p:nvSpPr>
        <p:spPr>
          <a:xfrm>
            <a:off x="4268492" y="4125706"/>
            <a:ext cx="2946522" cy="2186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a:t>
            </a:r>
          </a:p>
          <a:p>
            <a:pPr algn="ctr"/>
            <a:r>
              <a:rPr lang="en-IN" dirty="0"/>
              <a:t>Module</a:t>
            </a:r>
          </a:p>
        </p:txBody>
      </p:sp>
      <p:sp>
        <p:nvSpPr>
          <p:cNvPr id="24" name="Rectangle: Rounded Corners 23">
            <a:extLst>
              <a:ext uri="{FF2B5EF4-FFF2-40B4-BE49-F238E27FC236}">
                <a16:creationId xmlns:a16="http://schemas.microsoft.com/office/drawing/2014/main" id="{ECC150AB-79EF-4B38-865A-A5301AFAB6DD}"/>
              </a:ext>
            </a:extLst>
          </p:cNvPr>
          <p:cNvSpPr/>
          <p:nvPr/>
        </p:nvSpPr>
        <p:spPr>
          <a:xfrm>
            <a:off x="8968309" y="4735718"/>
            <a:ext cx="2605865" cy="10972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25" name="Arrow: Right 24">
            <a:extLst>
              <a:ext uri="{FF2B5EF4-FFF2-40B4-BE49-F238E27FC236}">
                <a16:creationId xmlns:a16="http://schemas.microsoft.com/office/drawing/2014/main" id="{DCC7F234-9A96-43AB-9F49-4D5787325D9E}"/>
              </a:ext>
            </a:extLst>
          </p:cNvPr>
          <p:cNvSpPr/>
          <p:nvPr/>
        </p:nvSpPr>
        <p:spPr>
          <a:xfrm>
            <a:off x="7215013" y="5275877"/>
            <a:ext cx="175329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E83DDD0E-CD1A-40A8-8956-8A47061D1038}"/>
              </a:ext>
            </a:extLst>
          </p:cNvPr>
          <p:cNvSpPr/>
          <p:nvPr/>
        </p:nvSpPr>
        <p:spPr>
          <a:xfrm rot="10800000">
            <a:off x="7215012" y="4811918"/>
            <a:ext cx="175329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FC6BCD23-11CD-4115-B090-553776EE68A8}"/>
              </a:ext>
            </a:extLst>
          </p:cNvPr>
          <p:cNvSpPr/>
          <p:nvPr/>
        </p:nvSpPr>
        <p:spPr>
          <a:xfrm rot="10800000">
            <a:off x="2797724" y="5284356"/>
            <a:ext cx="1470765" cy="368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6E782B7-770F-46D4-8F57-14240F24AC21}"/>
              </a:ext>
            </a:extLst>
          </p:cNvPr>
          <p:cNvSpPr txBox="1"/>
          <p:nvPr/>
        </p:nvSpPr>
        <p:spPr>
          <a:xfrm>
            <a:off x="2797723" y="4605710"/>
            <a:ext cx="1559859" cy="369332"/>
          </a:xfrm>
          <a:prstGeom prst="rect">
            <a:avLst/>
          </a:prstGeom>
          <a:noFill/>
        </p:spPr>
        <p:txBody>
          <a:bodyPr wrap="square" rtlCol="0">
            <a:spAutoFit/>
          </a:bodyPr>
          <a:lstStyle/>
          <a:p>
            <a:r>
              <a:rPr lang="en-IN" dirty="0"/>
              <a:t>Game State</a:t>
            </a:r>
          </a:p>
        </p:txBody>
      </p:sp>
      <p:sp>
        <p:nvSpPr>
          <p:cNvPr id="29" name="TextBox 28">
            <a:extLst>
              <a:ext uri="{FF2B5EF4-FFF2-40B4-BE49-F238E27FC236}">
                <a16:creationId xmlns:a16="http://schemas.microsoft.com/office/drawing/2014/main" id="{C0DADEDD-797C-4C57-BD4B-0F3267AF7482}"/>
              </a:ext>
            </a:extLst>
          </p:cNvPr>
          <p:cNvSpPr txBox="1"/>
          <p:nvPr/>
        </p:nvSpPr>
        <p:spPr>
          <a:xfrm>
            <a:off x="7367411" y="4515869"/>
            <a:ext cx="1669752" cy="369332"/>
          </a:xfrm>
          <a:prstGeom prst="rect">
            <a:avLst/>
          </a:prstGeom>
          <a:noFill/>
        </p:spPr>
        <p:txBody>
          <a:bodyPr wrap="square" rtlCol="0">
            <a:spAutoFit/>
          </a:bodyPr>
          <a:lstStyle/>
          <a:p>
            <a:r>
              <a:rPr lang="en-IN" dirty="0"/>
              <a:t>Game State</a:t>
            </a:r>
          </a:p>
        </p:txBody>
      </p:sp>
      <p:sp>
        <p:nvSpPr>
          <p:cNvPr id="30" name="TextBox 29">
            <a:extLst>
              <a:ext uri="{FF2B5EF4-FFF2-40B4-BE49-F238E27FC236}">
                <a16:creationId xmlns:a16="http://schemas.microsoft.com/office/drawing/2014/main" id="{9377AD80-53CD-4E34-91C7-7B451C02D9D4}"/>
              </a:ext>
            </a:extLst>
          </p:cNvPr>
          <p:cNvSpPr txBox="1"/>
          <p:nvPr/>
        </p:nvSpPr>
        <p:spPr>
          <a:xfrm>
            <a:off x="7749015" y="5492632"/>
            <a:ext cx="1156447" cy="369332"/>
          </a:xfrm>
          <a:prstGeom prst="rect">
            <a:avLst/>
          </a:prstGeom>
          <a:noFill/>
        </p:spPr>
        <p:txBody>
          <a:bodyPr wrap="square" rtlCol="0">
            <a:spAutoFit/>
          </a:bodyPr>
          <a:lstStyle/>
          <a:p>
            <a:r>
              <a:rPr lang="en-IN" dirty="0"/>
              <a:t>Ack</a:t>
            </a:r>
          </a:p>
        </p:txBody>
      </p:sp>
      <p:sp>
        <p:nvSpPr>
          <p:cNvPr id="31" name="TextBox 30">
            <a:extLst>
              <a:ext uri="{FF2B5EF4-FFF2-40B4-BE49-F238E27FC236}">
                <a16:creationId xmlns:a16="http://schemas.microsoft.com/office/drawing/2014/main" id="{F20BAF3A-2B14-4417-B4C3-E633C42E1325}"/>
              </a:ext>
            </a:extLst>
          </p:cNvPr>
          <p:cNvSpPr txBox="1"/>
          <p:nvPr/>
        </p:nvSpPr>
        <p:spPr>
          <a:xfrm>
            <a:off x="2689823" y="5572392"/>
            <a:ext cx="2130736" cy="369332"/>
          </a:xfrm>
          <a:prstGeom prst="rect">
            <a:avLst/>
          </a:prstGeom>
          <a:noFill/>
        </p:spPr>
        <p:txBody>
          <a:bodyPr wrap="square" rtlCol="0">
            <a:spAutoFit/>
          </a:bodyPr>
          <a:lstStyle/>
          <a:p>
            <a:r>
              <a:rPr lang="en-IN" dirty="0"/>
              <a:t>Suggested move</a:t>
            </a:r>
          </a:p>
        </p:txBody>
      </p:sp>
    </p:spTree>
    <p:extLst>
      <p:ext uri="{BB962C8B-B14F-4D97-AF65-F5344CB8AC3E}">
        <p14:creationId xmlns:p14="http://schemas.microsoft.com/office/powerpoint/2010/main" val="110111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rrow: Right 55">
            <a:extLst>
              <a:ext uri="{FF2B5EF4-FFF2-40B4-BE49-F238E27FC236}">
                <a16:creationId xmlns:a16="http://schemas.microsoft.com/office/drawing/2014/main" id="{EA425A6F-C705-4F93-BC6D-E4A0BE7365D8}"/>
              </a:ext>
            </a:extLst>
          </p:cNvPr>
          <p:cNvSpPr/>
          <p:nvPr/>
        </p:nvSpPr>
        <p:spPr>
          <a:xfrm rot="11761651">
            <a:off x="1734220" y="3055352"/>
            <a:ext cx="5671375" cy="248217"/>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C24D817F-800F-42FD-8A23-6CE84305CE6D}"/>
              </a:ext>
            </a:extLst>
          </p:cNvPr>
          <p:cNvSpPr>
            <a:spLocks noGrp="1"/>
          </p:cNvSpPr>
          <p:nvPr>
            <p:ph type="title"/>
          </p:nvPr>
        </p:nvSpPr>
        <p:spPr/>
        <p:txBody>
          <a:bodyPr/>
          <a:lstStyle/>
          <a:p>
            <a:r>
              <a:rPr lang="en-US" dirty="0"/>
              <a:t>Chess DFD [Level 1]:</a:t>
            </a:r>
            <a:endParaRPr lang="en-IN" dirty="0"/>
          </a:p>
        </p:txBody>
      </p:sp>
      <p:sp>
        <p:nvSpPr>
          <p:cNvPr id="6" name="Rectangle: Rounded Corners 5">
            <a:extLst>
              <a:ext uri="{FF2B5EF4-FFF2-40B4-BE49-F238E27FC236}">
                <a16:creationId xmlns:a16="http://schemas.microsoft.com/office/drawing/2014/main" id="{92D7985D-F340-4616-BDE7-6009F7AFEE57}"/>
              </a:ext>
            </a:extLst>
          </p:cNvPr>
          <p:cNvSpPr/>
          <p:nvPr/>
        </p:nvSpPr>
        <p:spPr>
          <a:xfrm>
            <a:off x="110439" y="1763432"/>
            <a:ext cx="2092561" cy="54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1</a:t>
            </a:r>
            <a:endParaRPr lang="en-IN" dirty="0"/>
          </a:p>
        </p:txBody>
      </p:sp>
      <p:sp>
        <p:nvSpPr>
          <p:cNvPr id="7" name="Arrow: Right 6">
            <a:extLst>
              <a:ext uri="{FF2B5EF4-FFF2-40B4-BE49-F238E27FC236}">
                <a16:creationId xmlns:a16="http://schemas.microsoft.com/office/drawing/2014/main" id="{2D11F8FD-2467-4160-A7D6-6EEEE1ED5027}"/>
              </a:ext>
            </a:extLst>
          </p:cNvPr>
          <p:cNvSpPr/>
          <p:nvPr/>
        </p:nvSpPr>
        <p:spPr>
          <a:xfrm>
            <a:off x="6110792" y="2016796"/>
            <a:ext cx="1939247" cy="237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BD7FECE9-418D-4846-9098-745A17251C13}"/>
              </a:ext>
            </a:extLst>
          </p:cNvPr>
          <p:cNvSpPr/>
          <p:nvPr/>
        </p:nvSpPr>
        <p:spPr>
          <a:xfrm>
            <a:off x="4142247" y="1451067"/>
            <a:ext cx="1953753" cy="124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Chess</a:t>
            </a:r>
          </a:p>
        </p:txBody>
      </p:sp>
      <p:sp>
        <p:nvSpPr>
          <p:cNvPr id="13" name="Rectangle: Rounded Corners 12">
            <a:extLst>
              <a:ext uri="{FF2B5EF4-FFF2-40B4-BE49-F238E27FC236}">
                <a16:creationId xmlns:a16="http://schemas.microsoft.com/office/drawing/2014/main" id="{82DC62CC-C0F5-4026-871B-32124E0F25B9}"/>
              </a:ext>
            </a:extLst>
          </p:cNvPr>
          <p:cNvSpPr/>
          <p:nvPr/>
        </p:nvSpPr>
        <p:spPr>
          <a:xfrm>
            <a:off x="8035247" y="1782724"/>
            <a:ext cx="1753296" cy="483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2</a:t>
            </a:r>
            <a:endParaRPr lang="en-IN" dirty="0"/>
          </a:p>
        </p:txBody>
      </p:sp>
      <p:sp>
        <p:nvSpPr>
          <p:cNvPr id="16" name="Arrow: Right 15">
            <a:extLst>
              <a:ext uri="{FF2B5EF4-FFF2-40B4-BE49-F238E27FC236}">
                <a16:creationId xmlns:a16="http://schemas.microsoft.com/office/drawing/2014/main" id="{33D1ECE0-14B8-4B54-8933-E6CABE0BF397}"/>
              </a:ext>
            </a:extLst>
          </p:cNvPr>
          <p:cNvSpPr/>
          <p:nvPr/>
        </p:nvSpPr>
        <p:spPr>
          <a:xfrm rot="10800000">
            <a:off x="2188210" y="2051634"/>
            <a:ext cx="1939245" cy="21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19B5563-AFDC-494C-8C00-D32C4D2098B3}"/>
              </a:ext>
            </a:extLst>
          </p:cNvPr>
          <p:cNvSpPr txBox="1"/>
          <p:nvPr/>
        </p:nvSpPr>
        <p:spPr>
          <a:xfrm>
            <a:off x="2707341" y="1558674"/>
            <a:ext cx="1156447" cy="369332"/>
          </a:xfrm>
          <a:prstGeom prst="rect">
            <a:avLst/>
          </a:prstGeom>
          <a:noFill/>
        </p:spPr>
        <p:txBody>
          <a:bodyPr wrap="square" rtlCol="0">
            <a:spAutoFit/>
          </a:bodyPr>
          <a:lstStyle/>
          <a:p>
            <a:r>
              <a:rPr lang="en-IN" dirty="0"/>
              <a:t>move</a:t>
            </a:r>
          </a:p>
        </p:txBody>
      </p:sp>
      <p:sp>
        <p:nvSpPr>
          <p:cNvPr id="17" name="TextBox 16">
            <a:extLst>
              <a:ext uri="{FF2B5EF4-FFF2-40B4-BE49-F238E27FC236}">
                <a16:creationId xmlns:a16="http://schemas.microsoft.com/office/drawing/2014/main" id="{CF145991-0656-4853-A1DE-0900EB7250F5}"/>
              </a:ext>
            </a:extLst>
          </p:cNvPr>
          <p:cNvSpPr txBox="1"/>
          <p:nvPr/>
        </p:nvSpPr>
        <p:spPr>
          <a:xfrm>
            <a:off x="6618119" y="1578766"/>
            <a:ext cx="1156447" cy="369332"/>
          </a:xfrm>
          <a:prstGeom prst="rect">
            <a:avLst/>
          </a:prstGeom>
          <a:noFill/>
        </p:spPr>
        <p:txBody>
          <a:bodyPr wrap="square" rtlCol="0">
            <a:spAutoFit/>
          </a:bodyPr>
          <a:lstStyle/>
          <a:p>
            <a:r>
              <a:rPr lang="en-IN" dirty="0"/>
              <a:t>move</a:t>
            </a:r>
          </a:p>
        </p:txBody>
      </p:sp>
      <p:sp>
        <p:nvSpPr>
          <p:cNvPr id="18" name="TextBox 17">
            <a:extLst>
              <a:ext uri="{FF2B5EF4-FFF2-40B4-BE49-F238E27FC236}">
                <a16:creationId xmlns:a16="http://schemas.microsoft.com/office/drawing/2014/main" id="{2BA6B01A-53BC-48E9-8537-2F62DA4025ED}"/>
              </a:ext>
            </a:extLst>
          </p:cNvPr>
          <p:cNvSpPr txBox="1"/>
          <p:nvPr/>
        </p:nvSpPr>
        <p:spPr>
          <a:xfrm>
            <a:off x="6502191" y="2117636"/>
            <a:ext cx="1156447" cy="369332"/>
          </a:xfrm>
          <a:prstGeom prst="rect">
            <a:avLst/>
          </a:prstGeom>
          <a:noFill/>
        </p:spPr>
        <p:txBody>
          <a:bodyPr wrap="square" rtlCol="0">
            <a:spAutoFit/>
          </a:bodyPr>
          <a:lstStyle/>
          <a:p>
            <a:r>
              <a:rPr lang="en-IN" dirty="0"/>
              <a:t>response</a:t>
            </a:r>
          </a:p>
        </p:txBody>
      </p:sp>
      <p:sp>
        <p:nvSpPr>
          <p:cNvPr id="19" name="TextBox 18">
            <a:extLst>
              <a:ext uri="{FF2B5EF4-FFF2-40B4-BE49-F238E27FC236}">
                <a16:creationId xmlns:a16="http://schemas.microsoft.com/office/drawing/2014/main" id="{B7449D8D-000B-47CB-8FAF-7588DE675EB6}"/>
              </a:ext>
            </a:extLst>
          </p:cNvPr>
          <p:cNvSpPr txBox="1"/>
          <p:nvPr/>
        </p:nvSpPr>
        <p:spPr>
          <a:xfrm>
            <a:off x="2601796" y="2120447"/>
            <a:ext cx="1156447" cy="369332"/>
          </a:xfrm>
          <a:prstGeom prst="rect">
            <a:avLst/>
          </a:prstGeom>
          <a:noFill/>
        </p:spPr>
        <p:txBody>
          <a:bodyPr wrap="square" rtlCol="0">
            <a:spAutoFit/>
          </a:bodyPr>
          <a:lstStyle/>
          <a:p>
            <a:r>
              <a:rPr lang="en-IN" dirty="0"/>
              <a:t>response</a:t>
            </a:r>
          </a:p>
        </p:txBody>
      </p:sp>
      <p:sp>
        <p:nvSpPr>
          <p:cNvPr id="24" name="Arrow: Right 23">
            <a:extLst>
              <a:ext uri="{FF2B5EF4-FFF2-40B4-BE49-F238E27FC236}">
                <a16:creationId xmlns:a16="http://schemas.microsoft.com/office/drawing/2014/main" id="{0CC3CAB9-DD1B-403E-8C2F-183C8916AE1B}"/>
              </a:ext>
            </a:extLst>
          </p:cNvPr>
          <p:cNvSpPr/>
          <p:nvPr/>
        </p:nvSpPr>
        <p:spPr>
          <a:xfrm>
            <a:off x="2229341" y="1811209"/>
            <a:ext cx="1939247" cy="237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7530763A-82C8-4472-BDA9-BB82C6EF674E}"/>
              </a:ext>
            </a:extLst>
          </p:cNvPr>
          <p:cNvSpPr/>
          <p:nvPr/>
        </p:nvSpPr>
        <p:spPr>
          <a:xfrm rot="10800000">
            <a:off x="6069661" y="1820863"/>
            <a:ext cx="1939245" cy="21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38C0E1E-155F-4E51-8C9C-4CAA0D8293AC}"/>
              </a:ext>
            </a:extLst>
          </p:cNvPr>
          <p:cNvSpPr/>
          <p:nvPr/>
        </p:nvSpPr>
        <p:spPr>
          <a:xfrm>
            <a:off x="4205613" y="3983338"/>
            <a:ext cx="2296578" cy="1423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Determination</a:t>
            </a:r>
          </a:p>
        </p:txBody>
      </p:sp>
      <p:sp>
        <p:nvSpPr>
          <p:cNvPr id="27" name="Arrow: Right 26">
            <a:extLst>
              <a:ext uri="{FF2B5EF4-FFF2-40B4-BE49-F238E27FC236}">
                <a16:creationId xmlns:a16="http://schemas.microsoft.com/office/drawing/2014/main" id="{04D3A974-FEC8-4268-A84A-6E3E0B669E21}"/>
              </a:ext>
            </a:extLst>
          </p:cNvPr>
          <p:cNvSpPr/>
          <p:nvPr/>
        </p:nvSpPr>
        <p:spPr>
          <a:xfrm rot="5400000">
            <a:off x="4602000" y="3234325"/>
            <a:ext cx="1240158" cy="2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CA23C557-BCF6-44DB-930A-2AF12C9992A5}"/>
              </a:ext>
            </a:extLst>
          </p:cNvPr>
          <p:cNvSpPr txBox="1"/>
          <p:nvPr/>
        </p:nvSpPr>
        <p:spPr>
          <a:xfrm rot="16200000">
            <a:off x="4804345" y="2948219"/>
            <a:ext cx="1156447" cy="369332"/>
          </a:xfrm>
          <a:prstGeom prst="rect">
            <a:avLst/>
          </a:prstGeom>
          <a:noFill/>
        </p:spPr>
        <p:txBody>
          <a:bodyPr wrap="square" rtlCol="0">
            <a:spAutoFit/>
          </a:bodyPr>
          <a:lstStyle/>
          <a:p>
            <a:r>
              <a:rPr lang="en-IN" dirty="0"/>
              <a:t>move</a:t>
            </a:r>
          </a:p>
        </p:txBody>
      </p:sp>
      <p:sp>
        <p:nvSpPr>
          <p:cNvPr id="29" name="TextBox 28">
            <a:extLst>
              <a:ext uri="{FF2B5EF4-FFF2-40B4-BE49-F238E27FC236}">
                <a16:creationId xmlns:a16="http://schemas.microsoft.com/office/drawing/2014/main" id="{18693C6B-4237-46DA-9533-374007434CCB}"/>
              </a:ext>
            </a:extLst>
          </p:cNvPr>
          <p:cNvSpPr txBox="1"/>
          <p:nvPr/>
        </p:nvSpPr>
        <p:spPr>
          <a:xfrm rot="5400000">
            <a:off x="4501510" y="3357012"/>
            <a:ext cx="1156447" cy="369332"/>
          </a:xfrm>
          <a:prstGeom prst="rect">
            <a:avLst/>
          </a:prstGeom>
          <a:noFill/>
        </p:spPr>
        <p:txBody>
          <a:bodyPr wrap="square" rtlCol="0">
            <a:spAutoFit/>
          </a:bodyPr>
          <a:lstStyle/>
          <a:p>
            <a:r>
              <a:rPr lang="en-IN" dirty="0"/>
              <a:t>move</a:t>
            </a:r>
          </a:p>
        </p:txBody>
      </p:sp>
      <p:sp>
        <p:nvSpPr>
          <p:cNvPr id="31" name="Arrow: Right 30">
            <a:extLst>
              <a:ext uri="{FF2B5EF4-FFF2-40B4-BE49-F238E27FC236}">
                <a16:creationId xmlns:a16="http://schemas.microsoft.com/office/drawing/2014/main" id="{C8132E7F-FE74-48ED-B6B8-E1C93C2C9695}"/>
              </a:ext>
            </a:extLst>
          </p:cNvPr>
          <p:cNvSpPr/>
          <p:nvPr/>
        </p:nvSpPr>
        <p:spPr>
          <a:xfrm rot="16200000">
            <a:off x="4951257" y="3166219"/>
            <a:ext cx="1376369" cy="2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Arrow: Right 31">
            <a:extLst>
              <a:ext uri="{FF2B5EF4-FFF2-40B4-BE49-F238E27FC236}">
                <a16:creationId xmlns:a16="http://schemas.microsoft.com/office/drawing/2014/main" id="{12F34AF5-D486-4DC8-8C95-C253B43464D7}"/>
              </a:ext>
            </a:extLst>
          </p:cNvPr>
          <p:cNvSpPr/>
          <p:nvPr/>
        </p:nvSpPr>
        <p:spPr>
          <a:xfrm rot="16200000">
            <a:off x="4090555" y="3221336"/>
            <a:ext cx="1376369" cy="2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C1962247-238A-43DE-BB84-AF9FA356AA7C}"/>
              </a:ext>
            </a:extLst>
          </p:cNvPr>
          <p:cNvSpPr txBox="1"/>
          <p:nvPr/>
        </p:nvSpPr>
        <p:spPr>
          <a:xfrm rot="5400000">
            <a:off x="4070183" y="3249588"/>
            <a:ext cx="1156447" cy="369332"/>
          </a:xfrm>
          <a:prstGeom prst="rect">
            <a:avLst/>
          </a:prstGeom>
          <a:noFill/>
        </p:spPr>
        <p:txBody>
          <a:bodyPr wrap="square" rtlCol="0">
            <a:spAutoFit/>
          </a:bodyPr>
          <a:lstStyle/>
          <a:p>
            <a:r>
              <a:rPr lang="en-IN" dirty="0"/>
              <a:t>response</a:t>
            </a:r>
          </a:p>
        </p:txBody>
      </p:sp>
      <p:sp>
        <p:nvSpPr>
          <p:cNvPr id="34" name="TextBox 33">
            <a:extLst>
              <a:ext uri="{FF2B5EF4-FFF2-40B4-BE49-F238E27FC236}">
                <a16:creationId xmlns:a16="http://schemas.microsoft.com/office/drawing/2014/main" id="{B65E85C8-7D0F-4D20-BE85-62CB0107FD07}"/>
              </a:ext>
            </a:extLst>
          </p:cNvPr>
          <p:cNvSpPr txBox="1"/>
          <p:nvPr/>
        </p:nvSpPr>
        <p:spPr>
          <a:xfrm rot="16200000">
            <a:off x="5212640" y="3110759"/>
            <a:ext cx="1156447" cy="369332"/>
          </a:xfrm>
          <a:prstGeom prst="rect">
            <a:avLst/>
          </a:prstGeom>
          <a:noFill/>
        </p:spPr>
        <p:txBody>
          <a:bodyPr wrap="square" rtlCol="0">
            <a:spAutoFit/>
          </a:bodyPr>
          <a:lstStyle/>
          <a:p>
            <a:r>
              <a:rPr lang="en-IN" dirty="0"/>
              <a:t>response</a:t>
            </a:r>
          </a:p>
        </p:txBody>
      </p:sp>
      <p:sp>
        <p:nvSpPr>
          <p:cNvPr id="4" name="Cylinder 3">
            <a:extLst>
              <a:ext uri="{FF2B5EF4-FFF2-40B4-BE49-F238E27FC236}">
                <a16:creationId xmlns:a16="http://schemas.microsoft.com/office/drawing/2014/main" id="{26A59466-B9E6-4F40-89CA-899F9312A553}"/>
              </a:ext>
            </a:extLst>
          </p:cNvPr>
          <p:cNvSpPr/>
          <p:nvPr/>
        </p:nvSpPr>
        <p:spPr>
          <a:xfrm>
            <a:off x="10612808" y="2791932"/>
            <a:ext cx="1191329" cy="17080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35" name="Arrow: Right 34">
            <a:extLst>
              <a:ext uri="{FF2B5EF4-FFF2-40B4-BE49-F238E27FC236}">
                <a16:creationId xmlns:a16="http://schemas.microsoft.com/office/drawing/2014/main" id="{0EC0560D-8BE2-4C0C-A19A-7411A37E2037}"/>
              </a:ext>
            </a:extLst>
          </p:cNvPr>
          <p:cNvSpPr/>
          <p:nvPr/>
        </p:nvSpPr>
        <p:spPr>
          <a:xfrm rot="19435375">
            <a:off x="8724551" y="4938591"/>
            <a:ext cx="2115509" cy="203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F796192-26CB-4659-B585-CD2C99B67027}"/>
              </a:ext>
            </a:extLst>
          </p:cNvPr>
          <p:cNvSpPr txBox="1"/>
          <p:nvPr/>
        </p:nvSpPr>
        <p:spPr>
          <a:xfrm rot="19425398">
            <a:off x="8464100" y="4560525"/>
            <a:ext cx="2651106" cy="369332"/>
          </a:xfrm>
          <a:prstGeom prst="rect">
            <a:avLst/>
          </a:prstGeom>
          <a:noFill/>
        </p:spPr>
        <p:txBody>
          <a:bodyPr wrap="square" rtlCol="0">
            <a:spAutoFit/>
          </a:bodyPr>
          <a:lstStyle/>
          <a:p>
            <a:r>
              <a:rPr lang="en-IN" dirty="0"/>
              <a:t>current state , move</a:t>
            </a:r>
          </a:p>
        </p:txBody>
      </p:sp>
      <p:sp>
        <p:nvSpPr>
          <p:cNvPr id="38" name="Oval 37">
            <a:extLst>
              <a:ext uri="{FF2B5EF4-FFF2-40B4-BE49-F238E27FC236}">
                <a16:creationId xmlns:a16="http://schemas.microsoft.com/office/drawing/2014/main" id="{132E5A11-642A-4D35-B9A9-5D285A99049E}"/>
              </a:ext>
            </a:extLst>
          </p:cNvPr>
          <p:cNvSpPr/>
          <p:nvPr/>
        </p:nvSpPr>
        <p:spPr>
          <a:xfrm>
            <a:off x="968188" y="5524670"/>
            <a:ext cx="2472603" cy="1287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Move Validation</a:t>
            </a:r>
          </a:p>
        </p:txBody>
      </p:sp>
      <p:sp>
        <p:nvSpPr>
          <p:cNvPr id="40" name="Oval 39">
            <a:extLst>
              <a:ext uri="{FF2B5EF4-FFF2-40B4-BE49-F238E27FC236}">
                <a16:creationId xmlns:a16="http://schemas.microsoft.com/office/drawing/2014/main" id="{59903704-A26F-4DA0-BB8D-F684F0747DFB}"/>
              </a:ext>
            </a:extLst>
          </p:cNvPr>
          <p:cNvSpPr/>
          <p:nvPr/>
        </p:nvSpPr>
        <p:spPr>
          <a:xfrm>
            <a:off x="7315940" y="5587449"/>
            <a:ext cx="2063992" cy="111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Game State</a:t>
            </a:r>
          </a:p>
        </p:txBody>
      </p:sp>
      <p:sp>
        <p:nvSpPr>
          <p:cNvPr id="41" name="Arrow: Right 40">
            <a:extLst>
              <a:ext uri="{FF2B5EF4-FFF2-40B4-BE49-F238E27FC236}">
                <a16:creationId xmlns:a16="http://schemas.microsoft.com/office/drawing/2014/main" id="{2D1D4C77-8978-40E6-B665-73A527B43060}"/>
              </a:ext>
            </a:extLst>
          </p:cNvPr>
          <p:cNvSpPr/>
          <p:nvPr/>
        </p:nvSpPr>
        <p:spPr>
          <a:xfrm rot="8568573">
            <a:off x="2911184" y="5160563"/>
            <a:ext cx="1429267" cy="202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E7E8A65A-FF97-4F35-B137-42B363E72D80}"/>
              </a:ext>
            </a:extLst>
          </p:cNvPr>
          <p:cNvSpPr/>
          <p:nvPr/>
        </p:nvSpPr>
        <p:spPr>
          <a:xfrm rot="19344318">
            <a:off x="3204316" y="5363735"/>
            <a:ext cx="1315415" cy="190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62819C2B-F2E1-4F88-92E0-E8A181E7F2A4}"/>
              </a:ext>
            </a:extLst>
          </p:cNvPr>
          <p:cNvSpPr txBox="1"/>
          <p:nvPr/>
        </p:nvSpPr>
        <p:spPr>
          <a:xfrm rot="19244217">
            <a:off x="3094674" y="4761137"/>
            <a:ext cx="1156447" cy="369332"/>
          </a:xfrm>
          <a:prstGeom prst="rect">
            <a:avLst/>
          </a:prstGeom>
          <a:noFill/>
        </p:spPr>
        <p:txBody>
          <a:bodyPr wrap="square" rtlCol="0">
            <a:spAutoFit/>
          </a:bodyPr>
          <a:lstStyle/>
          <a:p>
            <a:r>
              <a:rPr lang="en-IN" dirty="0"/>
              <a:t>move</a:t>
            </a:r>
          </a:p>
        </p:txBody>
      </p:sp>
      <p:sp>
        <p:nvSpPr>
          <p:cNvPr id="44" name="TextBox 43">
            <a:extLst>
              <a:ext uri="{FF2B5EF4-FFF2-40B4-BE49-F238E27FC236}">
                <a16:creationId xmlns:a16="http://schemas.microsoft.com/office/drawing/2014/main" id="{DF143AA8-A5BE-408A-91BA-4499A31E4F73}"/>
              </a:ext>
            </a:extLst>
          </p:cNvPr>
          <p:cNvSpPr txBox="1"/>
          <p:nvPr/>
        </p:nvSpPr>
        <p:spPr>
          <a:xfrm rot="19388920">
            <a:off x="3389533" y="5413051"/>
            <a:ext cx="1156447" cy="369332"/>
          </a:xfrm>
          <a:prstGeom prst="rect">
            <a:avLst/>
          </a:prstGeom>
          <a:noFill/>
        </p:spPr>
        <p:txBody>
          <a:bodyPr wrap="square" rtlCol="0">
            <a:spAutoFit/>
          </a:bodyPr>
          <a:lstStyle/>
          <a:p>
            <a:r>
              <a:rPr lang="en-IN" dirty="0"/>
              <a:t>response</a:t>
            </a:r>
          </a:p>
        </p:txBody>
      </p:sp>
      <p:sp>
        <p:nvSpPr>
          <p:cNvPr id="45" name="Arrow: Right 44">
            <a:extLst>
              <a:ext uri="{FF2B5EF4-FFF2-40B4-BE49-F238E27FC236}">
                <a16:creationId xmlns:a16="http://schemas.microsoft.com/office/drawing/2014/main" id="{AA9570F2-379B-4C0C-90B9-B02A20109123}"/>
              </a:ext>
            </a:extLst>
          </p:cNvPr>
          <p:cNvSpPr/>
          <p:nvPr/>
        </p:nvSpPr>
        <p:spPr>
          <a:xfrm>
            <a:off x="3458292" y="6068091"/>
            <a:ext cx="3857648" cy="20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TextBox 45">
            <a:extLst>
              <a:ext uri="{FF2B5EF4-FFF2-40B4-BE49-F238E27FC236}">
                <a16:creationId xmlns:a16="http://schemas.microsoft.com/office/drawing/2014/main" id="{1994096C-053E-4315-AF36-1770A910B6C4}"/>
              </a:ext>
            </a:extLst>
          </p:cNvPr>
          <p:cNvSpPr txBox="1"/>
          <p:nvPr/>
        </p:nvSpPr>
        <p:spPr>
          <a:xfrm>
            <a:off x="4728601" y="5775999"/>
            <a:ext cx="2118653" cy="369332"/>
          </a:xfrm>
          <a:prstGeom prst="rect">
            <a:avLst/>
          </a:prstGeom>
          <a:noFill/>
        </p:spPr>
        <p:txBody>
          <a:bodyPr wrap="square" rtlCol="0">
            <a:spAutoFit/>
          </a:bodyPr>
          <a:lstStyle/>
          <a:p>
            <a:r>
              <a:rPr lang="en-IN" dirty="0"/>
              <a:t>Valid move</a:t>
            </a:r>
          </a:p>
        </p:txBody>
      </p:sp>
      <p:sp>
        <p:nvSpPr>
          <p:cNvPr id="49" name="Oval 48">
            <a:extLst>
              <a:ext uri="{FF2B5EF4-FFF2-40B4-BE49-F238E27FC236}">
                <a16:creationId xmlns:a16="http://schemas.microsoft.com/office/drawing/2014/main" id="{407A496D-E474-4CA0-B84B-390316211FFD}"/>
              </a:ext>
            </a:extLst>
          </p:cNvPr>
          <p:cNvSpPr/>
          <p:nvPr/>
        </p:nvSpPr>
        <p:spPr>
          <a:xfrm>
            <a:off x="10499690" y="5860343"/>
            <a:ext cx="1610224" cy="66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Game Over</a:t>
            </a:r>
          </a:p>
        </p:txBody>
      </p:sp>
      <p:sp>
        <p:nvSpPr>
          <p:cNvPr id="50" name="Arrow: Right 49">
            <a:extLst>
              <a:ext uri="{FF2B5EF4-FFF2-40B4-BE49-F238E27FC236}">
                <a16:creationId xmlns:a16="http://schemas.microsoft.com/office/drawing/2014/main" id="{683BCD0C-F4F8-40F3-B577-EB16304C4932}"/>
              </a:ext>
            </a:extLst>
          </p:cNvPr>
          <p:cNvSpPr/>
          <p:nvPr/>
        </p:nvSpPr>
        <p:spPr>
          <a:xfrm>
            <a:off x="9379932" y="6110590"/>
            <a:ext cx="1119758" cy="161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49AAB601-DE68-451B-9452-FDA0E79660A7}"/>
              </a:ext>
            </a:extLst>
          </p:cNvPr>
          <p:cNvSpPr txBox="1"/>
          <p:nvPr/>
        </p:nvSpPr>
        <p:spPr>
          <a:xfrm>
            <a:off x="9250231" y="5817519"/>
            <a:ext cx="1379160" cy="369332"/>
          </a:xfrm>
          <a:prstGeom prst="rect">
            <a:avLst/>
          </a:prstGeom>
          <a:noFill/>
        </p:spPr>
        <p:txBody>
          <a:bodyPr wrap="square" rtlCol="0">
            <a:spAutoFit/>
          </a:bodyPr>
          <a:lstStyle/>
          <a:p>
            <a:r>
              <a:rPr lang="en-IN" dirty="0"/>
              <a:t>checkmate</a:t>
            </a:r>
          </a:p>
        </p:txBody>
      </p:sp>
      <p:sp>
        <p:nvSpPr>
          <p:cNvPr id="52" name="Oval 51">
            <a:extLst>
              <a:ext uri="{FF2B5EF4-FFF2-40B4-BE49-F238E27FC236}">
                <a16:creationId xmlns:a16="http://schemas.microsoft.com/office/drawing/2014/main" id="{759902C0-2C10-4E30-9892-D2B2F30DFF93}"/>
              </a:ext>
            </a:extLst>
          </p:cNvPr>
          <p:cNvSpPr/>
          <p:nvPr/>
        </p:nvSpPr>
        <p:spPr>
          <a:xfrm>
            <a:off x="7197902" y="3582570"/>
            <a:ext cx="2063992" cy="1117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Players turn</a:t>
            </a:r>
          </a:p>
        </p:txBody>
      </p:sp>
      <p:sp>
        <p:nvSpPr>
          <p:cNvPr id="53" name="Arrow: Right 52">
            <a:extLst>
              <a:ext uri="{FF2B5EF4-FFF2-40B4-BE49-F238E27FC236}">
                <a16:creationId xmlns:a16="http://schemas.microsoft.com/office/drawing/2014/main" id="{46571F3E-25E6-4D73-910A-4565C11F8D69}"/>
              </a:ext>
            </a:extLst>
          </p:cNvPr>
          <p:cNvSpPr/>
          <p:nvPr/>
        </p:nvSpPr>
        <p:spPr>
          <a:xfrm rot="16200000">
            <a:off x="7754082" y="5031369"/>
            <a:ext cx="897104" cy="215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7EE16AF4-097E-4F36-9A22-19D6A62D38F4}"/>
              </a:ext>
            </a:extLst>
          </p:cNvPr>
          <p:cNvSpPr txBox="1"/>
          <p:nvPr/>
        </p:nvSpPr>
        <p:spPr>
          <a:xfrm rot="5400000">
            <a:off x="7294020" y="5090939"/>
            <a:ext cx="1236929" cy="646331"/>
          </a:xfrm>
          <a:prstGeom prst="rect">
            <a:avLst/>
          </a:prstGeom>
          <a:noFill/>
        </p:spPr>
        <p:txBody>
          <a:bodyPr wrap="square" rtlCol="0">
            <a:spAutoFit/>
          </a:bodyPr>
          <a:lstStyle/>
          <a:p>
            <a:r>
              <a:rPr lang="en-IN" dirty="0"/>
              <a:t>Game state</a:t>
            </a:r>
          </a:p>
        </p:txBody>
      </p:sp>
      <p:sp>
        <p:nvSpPr>
          <p:cNvPr id="55" name="Arrow: Right 54">
            <a:extLst>
              <a:ext uri="{FF2B5EF4-FFF2-40B4-BE49-F238E27FC236}">
                <a16:creationId xmlns:a16="http://schemas.microsoft.com/office/drawing/2014/main" id="{22C091A8-57B2-4BD6-A989-4E9DB860E9BD}"/>
              </a:ext>
            </a:extLst>
          </p:cNvPr>
          <p:cNvSpPr/>
          <p:nvPr/>
        </p:nvSpPr>
        <p:spPr>
          <a:xfrm rot="17435580">
            <a:off x="8004596" y="2843389"/>
            <a:ext cx="1376369" cy="2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8484B7E4-10AA-4EF2-8FBB-F060DAC25F99}"/>
              </a:ext>
            </a:extLst>
          </p:cNvPr>
          <p:cNvSpPr txBox="1"/>
          <p:nvPr/>
        </p:nvSpPr>
        <p:spPr>
          <a:xfrm rot="1009470">
            <a:off x="2778557" y="2961804"/>
            <a:ext cx="1687528" cy="369332"/>
          </a:xfrm>
          <a:prstGeom prst="rect">
            <a:avLst/>
          </a:prstGeom>
          <a:noFill/>
        </p:spPr>
        <p:txBody>
          <a:bodyPr wrap="square" rtlCol="0">
            <a:spAutoFit/>
          </a:bodyPr>
          <a:lstStyle/>
          <a:p>
            <a:r>
              <a:rPr lang="en-IN" dirty="0"/>
              <a:t>Player 1 turn</a:t>
            </a:r>
          </a:p>
        </p:txBody>
      </p:sp>
      <p:sp>
        <p:nvSpPr>
          <p:cNvPr id="58" name="TextBox 57">
            <a:extLst>
              <a:ext uri="{FF2B5EF4-FFF2-40B4-BE49-F238E27FC236}">
                <a16:creationId xmlns:a16="http://schemas.microsoft.com/office/drawing/2014/main" id="{25DF024B-4005-4956-9C91-42A90456CEFF}"/>
              </a:ext>
            </a:extLst>
          </p:cNvPr>
          <p:cNvSpPr txBox="1"/>
          <p:nvPr/>
        </p:nvSpPr>
        <p:spPr>
          <a:xfrm rot="17400578">
            <a:off x="7713638" y="2761109"/>
            <a:ext cx="1508814" cy="369332"/>
          </a:xfrm>
          <a:prstGeom prst="rect">
            <a:avLst/>
          </a:prstGeom>
          <a:noFill/>
        </p:spPr>
        <p:txBody>
          <a:bodyPr wrap="square" rtlCol="0">
            <a:spAutoFit/>
          </a:bodyPr>
          <a:lstStyle/>
          <a:p>
            <a:r>
              <a:rPr lang="en-IN" dirty="0"/>
              <a:t>Player 2 turn</a:t>
            </a:r>
          </a:p>
        </p:txBody>
      </p:sp>
      <p:sp>
        <p:nvSpPr>
          <p:cNvPr id="47" name="Arrow: Right 46">
            <a:extLst>
              <a:ext uri="{FF2B5EF4-FFF2-40B4-BE49-F238E27FC236}">
                <a16:creationId xmlns:a16="http://schemas.microsoft.com/office/drawing/2014/main" id="{7581ABC7-EA0A-4748-8A31-C0F07050CCF5}"/>
              </a:ext>
            </a:extLst>
          </p:cNvPr>
          <p:cNvSpPr/>
          <p:nvPr/>
        </p:nvSpPr>
        <p:spPr>
          <a:xfrm rot="10800000">
            <a:off x="3440791" y="6243441"/>
            <a:ext cx="3857648" cy="203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0A360C8D-C14F-4F2B-8419-1F25C6C89591}"/>
              </a:ext>
            </a:extLst>
          </p:cNvPr>
          <p:cNvSpPr txBox="1"/>
          <p:nvPr/>
        </p:nvSpPr>
        <p:spPr>
          <a:xfrm>
            <a:off x="5077689" y="6365300"/>
            <a:ext cx="2118653" cy="369332"/>
          </a:xfrm>
          <a:prstGeom prst="rect">
            <a:avLst/>
          </a:prstGeom>
          <a:noFill/>
        </p:spPr>
        <p:txBody>
          <a:bodyPr wrap="square" rtlCol="0">
            <a:spAutoFit/>
          </a:bodyPr>
          <a:lstStyle/>
          <a:p>
            <a:r>
              <a:rPr lang="en-US" dirty="0"/>
              <a:t>A</a:t>
            </a:r>
            <a:r>
              <a:rPr lang="en-IN" dirty="0"/>
              <a:t>ck</a:t>
            </a:r>
          </a:p>
        </p:txBody>
      </p:sp>
      <p:sp>
        <p:nvSpPr>
          <p:cNvPr id="61" name="Arrow: Right 60">
            <a:extLst>
              <a:ext uri="{FF2B5EF4-FFF2-40B4-BE49-F238E27FC236}">
                <a16:creationId xmlns:a16="http://schemas.microsoft.com/office/drawing/2014/main" id="{6600BB63-62C4-4CF8-B656-834C9EC4C198}"/>
              </a:ext>
            </a:extLst>
          </p:cNvPr>
          <p:cNvSpPr/>
          <p:nvPr/>
        </p:nvSpPr>
        <p:spPr>
          <a:xfrm rot="10800000">
            <a:off x="9362431" y="6241743"/>
            <a:ext cx="1119758" cy="161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E80C819-A988-4775-8198-D6F6CF70AB5C}"/>
              </a:ext>
            </a:extLst>
          </p:cNvPr>
          <p:cNvSpPr txBox="1"/>
          <p:nvPr/>
        </p:nvSpPr>
        <p:spPr>
          <a:xfrm>
            <a:off x="9588747" y="6322504"/>
            <a:ext cx="1379160" cy="369332"/>
          </a:xfrm>
          <a:prstGeom prst="rect">
            <a:avLst/>
          </a:prstGeom>
          <a:noFill/>
        </p:spPr>
        <p:txBody>
          <a:bodyPr wrap="square" rtlCol="0">
            <a:spAutoFit/>
          </a:bodyPr>
          <a:lstStyle/>
          <a:p>
            <a:r>
              <a:rPr lang="en-US" dirty="0"/>
              <a:t>A</a:t>
            </a:r>
            <a:r>
              <a:rPr lang="en-IN" dirty="0"/>
              <a:t>CK</a:t>
            </a:r>
          </a:p>
        </p:txBody>
      </p:sp>
      <p:sp>
        <p:nvSpPr>
          <p:cNvPr id="63" name="Arrow: Right 62">
            <a:extLst>
              <a:ext uri="{FF2B5EF4-FFF2-40B4-BE49-F238E27FC236}">
                <a16:creationId xmlns:a16="http://schemas.microsoft.com/office/drawing/2014/main" id="{10C5FD05-FC31-444E-A824-C60DC7FB825F}"/>
              </a:ext>
            </a:extLst>
          </p:cNvPr>
          <p:cNvSpPr/>
          <p:nvPr/>
        </p:nvSpPr>
        <p:spPr>
          <a:xfrm rot="8646233">
            <a:off x="8847643" y="5036972"/>
            <a:ext cx="2115509" cy="203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TextBox 63">
            <a:extLst>
              <a:ext uri="{FF2B5EF4-FFF2-40B4-BE49-F238E27FC236}">
                <a16:creationId xmlns:a16="http://schemas.microsoft.com/office/drawing/2014/main" id="{F5D48EC1-5384-430D-92F4-E30EE28E4EE3}"/>
              </a:ext>
            </a:extLst>
          </p:cNvPr>
          <p:cNvSpPr txBox="1"/>
          <p:nvPr/>
        </p:nvSpPr>
        <p:spPr>
          <a:xfrm rot="19425398">
            <a:off x="9421736" y="4603158"/>
            <a:ext cx="2651106" cy="369332"/>
          </a:xfrm>
          <a:prstGeom prst="rect">
            <a:avLst/>
          </a:prstGeom>
          <a:noFill/>
        </p:spPr>
        <p:txBody>
          <a:bodyPr wrap="square" rtlCol="0">
            <a:spAutoFit/>
          </a:bodyPr>
          <a:lstStyle/>
          <a:p>
            <a:r>
              <a:rPr lang="en-US" dirty="0"/>
              <a:t>A</a:t>
            </a:r>
            <a:r>
              <a:rPr lang="en-IN" dirty="0"/>
              <a:t>CK</a:t>
            </a:r>
          </a:p>
        </p:txBody>
      </p:sp>
      <p:sp>
        <p:nvSpPr>
          <p:cNvPr id="65" name="Arrow: Right 64">
            <a:extLst>
              <a:ext uri="{FF2B5EF4-FFF2-40B4-BE49-F238E27FC236}">
                <a16:creationId xmlns:a16="http://schemas.microsoft.com/office/drawing/2014/main" id="{30EC8D69-31D9-42AF-9411-8A8C900CFEC3}"/>
              </a:ext>
            </a:extLst>
          </p:cNvPr>
          <p:cNvSpPr/>
          <p:nvPr/>
        </p:nvSpPr>
        <p:spPr>
          <a:xfrm rot="6575910">
            <a:off x="8180022" y="2862075"/>
            <a:ext cx="1376369" cy="205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43D129AC-7605-467F-9E39-0A79D4B0122E}"/>
              </a:ext>
            </a:extLst>
          </p:cNvPr>
          <p:cNvSpPr txBox="1"/>
          <p:nvPr/>
        </p:nvSpPr>
        <p:spPr>
          <a:xfrm rot="17400578">
            <a:off x="8423663" y="2491373"/>
            <a:ext cx="1508814" cy="369332"/>
          </a:xfrm>
          <a:prstGeom prst="rect">
            <a:avLst/>
          </a:prstGeom>
          <a:noFill/>
        </p:spPr>
        <p:txBody>
          <a:bodyPr wrap="square" rtlCol="0">
            <a:spAutoFit/>
          </a:bodyPr>
          <a:lstStyle/>
          <a:p>
            <a:r>
              <a:rPr lang="en-US" dirty="0"/>
              <a:t>ACK</a:t>
            </a:r>
            <a:endParaRPr lang="en-IN" dirty="0"/>
          </a:p>
        </p:txBody>
      </p:sp>
      <p:sp>
        <p:nvSpPr>
          <p:cNvPr id="67" name="Arrow: Right 66">
            <a:extLst>
              <a:ext uri="{FF2B5EF4-FFF2-40B4-BE49-F238E27FC236}">
                <a16:creationId xmlns:a16="http://schemas.microsoft.com/office/drawing/2014/main" id="{757D0017-597F-4761-8176-5BF533C45ADE}"/>
              </a:ext>
            </a:extLst>
          </p:cNvPr>
          <p:cNvSpPr/>
          <p:nvPr/>
        </p:nvSpPr>
        <p:spPr>
          <a:xfrm rot="5400000">
            <a:off x="7930173" y="5063396"/>
            <a:ext cx="897104" cy="215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822D73FC-E846-47F9-AAC3-36DF6E733471}"/>
              </a:ext>
            </a:extLst>
          </p:cNvPr>
          <p:cNvSpPr txBox="1"/>
          <p:nvPr/>
        </p:nvSpPr>
        <p:spPr>
          <a:xfrm rot="5400000">
            <a:off x="8009589" y="5305353"/>
            <a:ext cx="1236929" cy="369332"/>
          </a:xfrm>
          <a:prstGeom prst="rect">
            <a:avLst/>
          </a:prstGeom>
          <a:noFill/>
        </p:spPr>
        <p:txBody>
          <a:bodyPr wrap="square" rtlCol="0">
            <a:spAutoFit/>
          </a:bodyPr>
          <a:lstStyle/>
          <a:p>
            <a:r>
              <a:rPr lang="en-US" dirty="0"/>
              <a:t>ACK</a:t>
            </a:r>
            <a:endParaRPr lang="en-IN" dirty="0"/>
          </a:p>
        </p:txBody>
      </p:sp>
    </p:spTree>
    <p:extLst>
      <p:ext uri="{BB962C8B-B14F-4D97-AF65-F5344CB8AC3E}">
        <p14:creationId xmlns:p14="http://schemas.microsoft.com/office/powerpoint/2010/main" val="40661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4D817F-800F-42FD-8A23-6CE84305CE6D}"/>
              </a:ext>
            </a:extLst>
          </p:cNvPr>
          <p:cNvSpPr>
            <a:spLocks noGrp="1"/>
          </p:cNvSpPr>
          <p:nvPr>
            <p:ph type="title"/>
          </p:nvPr>
        </p:nvSpPr>
        <p:spPr>
          <a:xfrm>
            <a:off x="1066800" y="127000"/>
            <a:ext cx="10058400" cy="1006266"/>
          </a:xfrm>
        </p:spPr>
        <p:txBody>
          <a:bodyPr/>
          <a:lstStyle/>
          <a:p>
            <a:r>
              <a:rPr lang="en-US" dirty="0"/>
              <a:t>ML DFD [Level 1]:</a:t>
            </a:r>
            <a:endParaRPr lang="en-IN" dirty="0"/>
          </a:p>
        </p:txBody>
      </p:sp>
      <p:sp>
        <p:nvSpPr>
          <p:cNvPr id="6" name="Rectangle: Rounded Corners 5">
            <a:extLst>
              <a:ext uri="{FF2B5EF4-FFF2-40B4-BE49-F238E27FC236}">
                <a16:creationId xmlns:a16="http://schemas.microsoft.com/office/drawing/2014/main" id="{92D7985D-F340-4616-BDE7-6009F7AFEE57}"/>
              </a:ext>
            </a:extLst>
          </p:cNvPr>
          <p:cNvSpPr/>
          <p:nvPr/>
        </p:nvSpPr>
        <p:spPr>
          <a:xfrm>
            <a:off x="268803" y="1851622"/>
            <a:ext cx="1902000" cy="5461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t>
            </a:r>
            <a:endParaRPr lang="en-IN" dirty="0"/>
          </a:p>
        </p:txBody>
      </p:sp>
      <p:sp>
        <p:nvSpPr>
          <p:cNvPr id="7" name="Arrow: Right 6">
            <a:extLst>
              <a:ext uri="{FF2B5EF4-FFF2-40B4-BE49-F238E27FC236}">
                <a16:creationId xmlns:a16="http://schemas.microsoft.com/office/drawing/2014/main" id="{2D11F8FD-2467-4160-A7D6-6EEEE1ED5027}"/>
              </a:ext>
            </a:extLst>
          </p:cNvPr>
          <p:cNvSpPr/>
          <p:nvPr/>
        </p:nvSpPr>
        <p:spPr>
          <a:xfrm>
            <a:off x="2170803" y="1908328"/>
            <a:ext cx="1470766" cy="246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BD7FECE9-418D-4846-9098-745A17251C13}"/>
              </a:ext>
            </a:extLst>
          </p:cNvPr>
          <p:cNvSpPr/>
          <p:nvPr/>
        </p:nvSpPr>
        <p:spPr>
          <a:xfrm>
            <a:off x="3590454" y="1512448"/>
            <a:ext cx="2673326" cy="1616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a:t>
            </a:r>
          </a:p>
          <a:p>
            <a:pPr algn="ctr"/>
            <a:r>
              <a:rPr lang="en-IN" dirty="0"/>
              <a:t>Module</a:t>
            </a:r>
          </a:p>
        </p:txBody>
      </p:sp>
      <p:sp>
        <p:nvSpPr>
          <p:cNvPr id="13" name="Rectangle: Rounded Corners 12">
            <a:extLst>
              <a:ext uri="{FF2B5EF4-FFF2-40B4-BE49-F238E27FC236}">
                <a16:creationId xmlns:a16="http://schemas.microsoft.com/office/drawing/2014/main" id="{82DC62CC-C0F5-4026-871B-32124E0F25B9}"/>
              </a:ext>
            </a:extLst>
          </p:cNvPr>
          <p:cNvSpPr/>
          <p:nvPr/>
        </p:nvSpPr>
        <p:spPr>
          <a:xfrm>
            <a:off x="7988395" y="1872806"/>
            <a:ext cx="1825935" cy="503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14" name="Arrow: Right 13">
            <a:extLst>
              <a:ext uri="{FF2B5EF4-FFF2-40B4-BE49-F238E27FC236}">
                <a16:creationId xmlns:a16="http://schemas.microsoft.com/office/drawing/2014/main" id="{1CCE4E8F-B659-48BC-8A4D-8B71D13E309B}"/>
              </a:ext>
            </a:extLst>
          </p:cNvPr>
          <p:cNvSpPr/>
          <p:nvPr/>
        </p:nvSpPr>
        <p:spPr>
          <a:xfrm rot="5400000">
            <a:off x="4013262" y="3785984"/>
            <a:ext cx="1506069" cy="227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92470B1E-169E-4CD2-A4E3-B0754A9E2A32}"/>
              </a:ext>
            </a:extLst>
          </p:cNvPr>
          <p:cNvSpPr/>
          <p:nvPr/>
        </p:nvSpPr>
        <p:spPr>
          <a:xfrm rot="10800000">
            <a:off x="6215936" y="1943620"/>
            <a:ext cx="1753294" cy="181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3D1ECE0-14B8-4B54-8933-E6CABE0BF397}"/>
              </a:ext>
            </a:extLst>
          </p:cNvPr>
          <p:cNvSpPr/>
          <p:nvPr/>
        </p:nvSpPr>
        <p:spPr>
          <a:xfrm>
            <a:off x="8883575" y="5341956"/>
            <a:ext cx="1035593" cy="21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19B5563-AFDC-494C-8C00-D32C4D2098B3}"/>
              </a:ext>
            </a:extLst>
          </p:cNvPr>
          <p:cNvSpPr txBox="1"/>
          <p:nvPr/>
        </p:nvSpPr>
        <p:spPr>
          <a:xfrm>
            <a:off x="2124630" y="1619483"/>
            <a:ext cx="1559859" cy="369332"/>
          </a:xfrm>
          <a:prstGeom prst="rect">
            <a:avLst/>
          </a:prstGeom>
          <a:noFill/>
        </p:spPr>
        <p:txBody>
          <a:bodyPr wrap="square" rtlCol="0">
            <a:spAutoFit/>
          </a:bodyPr>
          <a:lstStyle/>
          <a:p>
            <a:r>
              <a:rPr lang="en-IN" dirty="0"/>
              <a:t>Game State</a:t>
            </a:r>
          </a:p>
        </p:txBody>
      </p:sp>
      <p:sp>
        <p:nvSpPr>
          <p:cNvPr id="17" name="TextBox 16">
            <a:extLst>
              <a:ext uri="{FF2B5EF4-FFF2-40B4-BE49-F238E27FC236}">
                <a16:creationId xmlns:a16="http://schemas.microsoft.com/office/drawing/2014/main" id="{CF145991-0656-4853-A1DE-0900EB7250F5}"/>
              </a:ext>
            </a:extLst>
          </p:cNvPr>
          <p:cNvSpPr txBox="1"/>
          <p:nvPr/>
        </p:nvSpPr>
        <p:spPr>
          <a:xfrm>
            <a:off x="6486974" y="1619483"/>
            <a:ext cx="1669752" cy="369332"/>
          </a:xfrm>
          <a:prstGeom prst="rect">
            <a:avLst/>
          </a:prstGeom>
          <a:noFill/>
        </p:spPr>
        <p:txBody>
          <a:bodyPr wrap="square" rtlCol="0">
            <a:spAutoFit/>
          </a:bodyPr>
          <a:lstStyle/>
          <a:p>
            <a:r>
              <a:rPr lang="en-IN" dirty="0"/>
              <a:t>Game State</a:t>
            </a:r>
          </a:p>
        </p:txBody>
      </p:sp>
      <p:sp>
        <p:nvSpPr>
          <p:cNvPr id="18" name="TextBox 17">
            <a:extLst>
              <a:ext uri="{FF2B5EF4-FFF2-40B4-BE49-F238E27FC236}">
                <a16:creationId xmlns:a16="http://schemas.microsoft.com/office/drawing/2014/main" id="{2BA6B01A-53BC-48E9-8537-2F62DA4025ED}"/>
              </a:ext>
            </a:extLst>
          </p:cNvPr>
          <p:cNvSpPr txBox="1"/>
          <p:nvPr/>
        </p:nvSpPr>
        <p:spPr>
          <a:xfrm>
            <a:off x="5555802" y="4919580"/>
            <a:ext cx="1396870" cy="646331"/>
          </a:xfrm>
          <a:prstGeom prst="rect">
            <a:avLst/>
          </a:prstGeom>
          <a:noFill/>
        </p:spPr>
        <p:txBody>
          <a:bodyPr wrap="square" rtlCol="0">
            <a:spAutoFit/>
          </a:bodyPr>
          <a:lstStyle/>
          <a:p>
            <a:r>
              <a:rPr lang="en-IN" dirty="0"/>
              <a:t>Search for valid move</a:t>
            </a:r>
          </a:p>
        </p:txBody>
      </p:sp>
      <p:sp>
        <p:nvSpPr>
          <p:cNvPr id="19" name="TextBox 18">
            <a:extLst>
              <a:ext uri="{FF2B5EF4-FFF2-40B4-BE49-F238E27FC236}">
                <a16:creationId xmlns:a16="http://schemas.microsoft.com/office/drawing/2014/main" id="{B7449D8D-000B-47CB-8FAF-7588DE675EB6}"/>
              </a:ext>
            </a:extLst>
          </p:cNvPr>
          <p:cNvSpPr txBox="1"/>
          <p:nvPr/>
        </p:nvSpPr>
        <p:spPr>
          <a:xfrm>
            <a:off x="8795458" y="5058079"/>
            <a:ext cx="1488469" cy="369332"/>
          </a:xfrm>
          <a:prstGeom prst="rect">
            <a:avLst/>
          </a:prstGeom>
          <a:noFill/>
        </p:spPr>
        <p:txBody>
          <a:bodyPr wrap="square" rtlCol="0">
            <a:spAutoFit/>
          </a:bodyPr>
          <a:lstStyle/>
          <a:p>
            <a:r>
              <a:rPr lang="en-IN" dirty="0"/>
              <a:t>Not found</a:t>
            </a:r>
          </a:p>
        </p:txBody>
      </p:sp>
      <p:sp>
        <p:nvSpPr>
          <p:cNvPr id="4" name="Cylinder 3">
            <a:extLst>
              <a:ext uri="{FF2B5EF4-FFF2-40B4-BE49-F238E27FC236}">
                <a16:creationId xmlns:a16="http://schemas.microsoft.com/office/drawing/2014/main" id="{BC10352D-988A-4B44-B519-4997E63298AC}"/>
              </a:ext>
            </a:extLst>
          </p:cNvPr>
          <p:cNvSpPr/>
          <p:nvPr/>
        </p:nvSpPr>
        <p:spPr>
          <a:xfrm>
            <a:off x="4317517" y="4652681"/>
            <a:ext cx="1219200" cy="168960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20" name="TextBox 19">
            <a:extLst>
              <a:ext uri="{FF2B5EF4-FFF2-40B4-BE49-F238E27FC236}">
                <a16:creationId xmlns:a16="http://schemas.microsoft.com/office/drawing/2014/main" id="{5C1D904A-97FF-4F4B-920D-F8086D54FC5D}"/>
              </a:ext>
            </a:extLst>
          </p:cNvPr>
          <p:cNvSpPr txBox="1"/>
          <p:nvPr/>
        </p:nvSpPr>
        <p:spPr>
          <a:xfrm rot="5400000">
            <a:off x="3740422" y="3808797"/>
            <a:ext cx="1669752" cy="369332"/>
          </a:xfrm>
          <a:prstGeom prst="rect">
            <a:avLst/>
          </a:prstGeom>
          <a:noFill/>
        </p:spPr>
        <p:txBody>
          <a:bodyPr wrap="square" rtlCol="0">
            <a:spAutoFit/>
          </a:bodyPr>
          <a:lstStyle/>
          <a:p>
            <a:r>
              <a:rPr lang="en-IN" dirty="0"/>
              <a:t>Game State</a:t>
            </a:r>
          </a:p>
        </p:txBody>
      </p:sp>
      <p:sp>
        <p:nvSpPr>
          <p:cNvPr id="21" name="Oval 20">
            <a:extLst>
              <a:ext uri="{FF2B5EF4-FFF2-40B4-BE49-F238E27FC236}">
                <a16:creationId xmlns:a16="http://schemas.microsoft.com/office/drawing/2014/main" id="{F3E0C7BC-7A28-4F6C-BE5A-88A4F07C41B6}"/>
              </a:ext>
            </a:extLst>
          </p:cNvPr>
          <p:cNvSpPr/>
          <p:nvPr/>
        </p:nvSpPr>
        <p:spPr>
          <a:xfrm>
            <a:off x="6971757" y="5128152"/>
            <a:ext cx="1913348" cy="95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Move found</a:t>
            </a:r>
          </a:p>
        </p:txBody>
      </p:sp>
      <p:sp>
        <p:nvSpPr>
          <p:cNvPr id="22" name="Arrow: Right 21">
            <a:extLst>
              <a:ext uri="{FF2B5EF4-FFF2-40B4-BE49-F238E27FC236}">
                <a16:creationId xmlns:a16="http://schemas.microsoft.com/office/drawing/2014/main" id="{377EB3C0-A065-44CC-B327-C847CBCCC4D9}"/>
              </a:ext>
            </a:extLst>
          </p:cNvPr>
          <p:cNvSpPr/>
          <p:nvPr/>
        </p:nvSpPr>
        <p:spPr>
          <a:xfrm>
            <a:off x="5555802" y="5453000"/>
            <a:ext cx="1415955" cy="246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3FE3C824-7E06-4896-A5A3-FB2CEFA219F0}"/>
              </a:ext>
            </a:extLst>
          </p:cNvPr>
          <p:cNvSpPr/>
          <p:nvPr/>
        </p:nvSpPr>
        <p:spPr>
          <a:xfrm>
            <a:off x="9882299" y="5128151"/>
            <a:ext cx="1825935" cy="95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Generate Random move</a:t>
            </a:r>
          </a:p>
        </p:txBody>
      </p:sp>
      <p:sp>
        <p:nvSpPr>
          <p:cNvPr id="24" name="Arrow: Right 23">
            <a:extLst>
              <a:ext uri="{FF2B5EF4-FFF2-40B4-BE49-F238E27FC236}">
                <a16:creationId xmlns:a16="http://schemas.microsoft.com/office/drawing/2014/main" id="{8E3E1BEE-F987-42FF-AFB6-3CCC63548B39}"/>
              </a:ext>
            </a:extLst>
          </p:cNvPr>
          <p:cNvSpPr/>
          <p:nvPr/>
        </p:nvSpPr>
        <p:spPr>
          <a:xfrm rot="10800000">
            <a:off x="2137298" y="2145801"/>
            <a:ext cx="1443573" cy="205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C6757775-4752-4861-80B6-D57FC57C0235}"/>
              </a:ext>
            </a:extLst>
          </p:cNvPr>
          <p:cNvSpPr txBox="1"/>
          <p:nvPr/>
        </p:nvSpPr>
        <p:spPr>
          <a:xfrm>
            <a:off x="2213853" y="2229150"/>
            <a:ext cx="1730270" cy="646331"/>
          </a:xfrm>
          <a:prstGeom prst="rect">
            <a:avLst/>
          </a:prstGeom>
          <a:noFill/>
        </p:spPr>
        <p:txBody>
          <a:bodyPr wrap="square" rtlCol="0">
            <a:spAutoFit/>
          </a:bodyPr>
          <a:lstStyle/>
          <a:p>
            <a:r>
              <a:rPr lang="en-IN" dirty="0"/>
              <a:t>Suggested 	move</a:t>
            </a:r>
          </a:p>
        </p:txBody>
      </p:sp>
      <p:sp>
        <p:nvSpPr>
          <p:cNvPr id="26" name="Arrow: Right 25">
            <a:extLst>
              <a:ext uri="{FF2B5EF4-FFF2-40B4-BE49-F238E27FC236}">
                <a16:creationId xmlns:a16="http://schemas.microsoft.com/office/drawing/2014/main" id="{1CA5CAA7-0FF6-4DA7-8182-E7BD64DBCDC5}"/>
              </a:ext>
            </a:extLst>
          </p:cNvPr>
          <p:cNvSpPr/>
          <p:nvPr/>
        </p:nvSpPr>
        <p:spPr>
          <a:xfrm>
            <a:off x="6315512" y="2132564"/>
            <a:ext cx="1669752" cy="181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B2FDC75-4850-470A-B7D2-552A7FA63117}"/>
              </a:ext>
            </a:extLst>
          </p:cNvPr>
          <p:cNvSpPr txBox="1"/>
          <p:nvPr/>
        </p:nvSpPr>
        <p:spPr>
          <a:xfrm>
            <a:off x="6099214" y="2256781"/>
            <a:ext cx="2102348" cy="369332"/>
          </a:xfrm>
          <a:prstGeom prst="rect">
            <a:avLst/>
          </a:prstGeom>
          <a:noFill/>
        </p:spPr>
        <p:txBody>
          <a:bodyPr wrap="square" rtlCol="0">
            <a:spAutoFit/>
          </a:bodyPr>
          <a:lstStyle/>
          <a:p>
            <a:r>
              <a:rPr lang="en-IN" dirty="0"/>
              <a:t>Acknowledgement</a:t>
            </a:r>
          </a:p>
        </p:txBody>
      </p:sp>
      <p:sp>
        <p:nvSpPr>
          <p:cNvPr id="30" name="Arrow: Right 29">
            <a:extLst>
              <a:ext uri="{FF2B5EF4-FFF2-40B4-BE49-F238E27FC236}">
                <a16:creationId xmlns:a16="http://schemas.microsoft.com/office/drawing/2014/main" id="{546459F7-2576-45AD-B779-EB067FDE6E55}"/>
              </a:ext>
            </a:extLst>
          </p:cNvPr>
          <p:cNvSpPr/>
          <p:nvPr/>
        </p:nvSpPr>
        <p:spPr>
          <a:xfrm rot="13704799">
            <a:off x="5281987" y="3964836"/>
            <a:ext cx="2842027" cy="223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150BEDEF-C758-4EDD-B940-1BD7BE798A25}"/>
              </a:ext>
            </a:extLst>
          </p:cNvPr>
          <p:cNvSpPr txBox="1"/>
          <p:nvPr/>
        </p:nvSpPr>
        <p:spPr>
          <a:xfrm rot="2876843">
            <a:off x="6348429" y="4066033"/>
            <a:ext cx="1669752" cy="369332"/>
          </a:xfrm>
          <a:prstGeom prst="rect">
            <a:avLst/>
          </a:prstGeom>
          <a:noFill/>
        </p:spPr>
        <p:txBody>
          <a:bodyPr wrap="square" rtlCol="0">
            <a:spAutoFit/>
          </a:bodyPr>
          <a:lstStyle/>
          <a:p>
            <a:r>
              <a:rPr lang="en-IN" dirty="0"/>
              <a:t>Update</a:t>
            </a:r>
          </a:p>
        </p:txBody>
      </p:sp>
      <p:sp>
        <p:nvSpPr>
          <p:cNvPr id="33" name="Arrow: Right 32">
            <a:extLst>
              <a:ext uri="{FF2B5EF4-FFF2-40B4-BE49-F238E27FC236}">
                <a16:creationId xmlns:a16="http://schemas.microsoft.com/office/drawing/2014/main" id="{FDE7E6C0-C127-4355-BB08-4AB5D13C67B3}"/>
              </a:ext>
            </a:extLst>
          </p:cNvPr>
          <p:cNvSpPr/>
          <p:nvPr/>
        </p:nvSpPr>
        <p:spPr>
          <a:xfrm rot="16200000">
            <a:off x="4258093" y="3792852"/>
            <a:ext cx="1506069" cy="227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C4DBCFF6-BDCD-4E38-B2D4-C3AB795C7796}"/>
              </a:ext>
            </a:extLst>
          </p:cNvPr>
          <p:cNvSpPr txBox="1"/>
          <p:nvPr/>
        </p:nvSpPr>
        <p:spPr>
          <a:xfrm rot="16200000">
            <a:off x="4157664" y="3407571"/>
            <a:ext cx="2102348" cy="369332"/>
          </a:xfrm>
          <a:prstGeom prst="rect">
            <a:avLst/>
          </a:prstGeom>
          <a:noFill/>
        </p:spPr>
        <p:txBody>
          <a:bodyPr wrap="square" rtlCol="0">
            <a:spAutoFit/>
          </a:bodyPr>
          <a:lstStyle/>
          <a:p>
            <a:r>
              <a:rPr lang="en-IN" dirty="0"/>
              <a:t>Suggestion</a:t>
            </a:r>
          </a:p>
        </p:txBody>
      </p:sp>
      <p:sp>
        <p:nvSpPr>
          <p:cNvPr id="35" name="Arrow: Right 34">
            <a:extLst>
              <a:ext uri="{FF2B5EF4-FFF2-40B4-BE49-F238E27FC236}">
                <a16:creationId xmlns:a16="http://schemas.microsoft.com/office/drawing/2014/main" id="{947F8F38-A1F8-4218-B67A-3152A2AFE56B}"/>
              </a:ext>
            </a:extLst>
          </p:cNvPr>
          <p:cNvSpPr/>
          <p:nvPr/>
        </p:nvSpPr>
        <p:spPr>
          <a:xfrm rot="10800000">
            <a:off x="5585575" y="5671781"/>
            <a:ext cx="1415955" cy="246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C6EDFB38-9198-488E-BC5A-6D1BCAB2B263}"/>
              </a:ext>
            </a:extLst>
          </p:cNvPr>
          <p:cNvSpPr txBox="1"/>
          <p:nvPr/>
        </p:nvSpPr>
        <p:spPr>
          <a:xfrm>
            <a:off x="6004565" y="5818460"/>
            <a:ext cx="1396870" cy="369332"/>
          </a:xfrm>
          <a:prstGeom prst="rect">
            <a:avLst/>
          </a:prstGeom>
          <a:noFill/>
        </p:spPr>
        <p:txBody>
          <a:bodyPr wrap="square" rtlCol="0">
            <a:spAutoFit/>
          </a:bodyPr>
          <a:lstStyle/>
          <a:p>
            <a:r>
              <a:rPr lang="en-IN" dirty="0"/>
              <a:t>ACK</a:t>
            </a:r>
          </a:p>
        </p:txBody>
      </p:sp>
      <p:sp>
        <p:nvSpPr>
          <p:cNvPr id="37" name="Arrow: Right 36">
            <a:extLst>
              <a:ext uri="{FF2B5EF4-FFF2-40B4-BE49-F238E27FC236}">
                <a16:creationId xmlns:a16="http://schemas.microsoft.com/office/drawing/2014/main" id="{4AFE5A3D-D955-4CB0-9BB3-B256FF9EA429}"/>
              </a:ext>
            </a:extLst>
          </p:cNvPr>
          <p:cNvSpPr/>
          <p:nvPr/>
        </p:nvSpPr>
        <p:spPr>
          <a:xfrm rot="10800000">
            <a:off x="8864490" y="5553150"/>
            <a:ext cx="1035593" cy="242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82A4529A-361C-43F0-86E6-252F5AD56533}"/>
              </a:ext>
            </a:extLst>
          </p:cNvPr>
          <p:cNvSpPr txBox="1"/>
          <p:nvPr/>
        </p:nvSpPr>
        <p:spPr>
          <a:xfrm>
            <a:off x="9115895" y="5718433"/>
            <a:ext cx="1396870" cy="369332"/>
          </a:xfrm>
          <a:prstGeom prst="rect">
            <a:avLst/>
          </a:prstGeom>
          <a:noFill/>
        </p:spPr>
        <p:txBody>
          <a:bodyPr wrap="square" rtlCol="0">
            <a:spAutoFit/>
          </a:bodyPr>
          <a:lstStyle/>
          <a:p>
            <a:r>
              <a:rPr lang="en-IN" dirty="0"/>
              <a:t>ACK</a:t>
            </a:r>
          </a:p>
        </p:txBody>
      </p:sp>
      <p:sp>
        <p:nvSpPr>
          <p:cNvPr id="8" name="Arrow: Bent-Up 7">
            <a:extLst>
              <a:ext uri="{FF2B5EF4-FFF2-40B4-BE49-F238E27FC236}">
                <a16:creationId xmlns:a16="http://schemas.microsoft.com/office/drawing/2014/main" id="{62160F1A-8A5A-4A1C-A181-C6E40B3DF332}"/>
              </a:ext>
            </a:extLst>
          </p:cNvPr>
          <p:cNvSpPr/>
          <p:nvPr/>
        </p:nvSpPr>
        <p:spPr>
          <a:xfrm flipH="1">
            <a:off x="930003" y="2445834"/>
            <a:ext cx="413574" cy="420597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inus Sign 8">
            <a:extLst>
              <a:ext uri="{FF2B5EF4-FFF2-40B4-BE49-F238E27FC236}">
                <a16:creationId xmlns:a16="http://schemas.microsoft.com/office/drawing/2014/main" id="{C2E72511-4423-4793-8939-F203C91DB15C}"/>
              </a:ext>
            </a:extLst>
          </p:cNvPr>
          <p:cNvSpPr/>
          <p:nvPr/>
        </p:nvSpPr>
        <p:spPr>
          <a:xfrm>
            <a:off x="-393842" y="6362517"/>
            <a:ext cx="12917535" cy="47033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Minus Sign 9">
            <a:extLst>
              <a:ext uri="{FF2B5EF4-FFF2-40B4-BE49-F238E27FC236}">
                <a16:creationId xmlns:a16="http://schemas.microsoft.com/office/drawing/2014/main" id="{CB7AFCA0-1130-48C3-88C5-6C6B1002F1C3}"/>
              </a:ext>
            </a:extLst>
          </p:cNvPr>
          <p:cNvSpPr/>
          <p:nvPr/>
        </p:nvSpPr>
        <p:spPr>
          <a:xfrm rot="5400000">
            <a:off x="10400118" y="6117980"/>
            <a:ext cx="812466" cy="41357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AF97D79-C461-413C-AD61-0E149B21EBE3}"/>
              </a:ext>
            </a:extLst>
          </p:cNvPr>
          <p:cNvSpPr txBox="1"/>
          <p:nvPr/>
        </p:nvSpPr>
        <p:spPr>
          <a:xfrm>
            <a:off x="2806693" y="6187792"/>
            <a:ext cx="1669752" cy="369332"/>
          </a:xfrm>
          <a:prstGeom prst="rect">
            <a:avLst/>
          </a:prstGeom>
          <a:noFill/>
        </p:spPr>
        <p:txBody>
          <a:bodyPr wrap="square" rtlCol="0">
            <a:spAutoFit/>
          </a:bodyPr>
          <a:lstStyle/>
          <a:p>
            <a:r>
              <a:rPr lang="en-IN" dirty="0"/>
              <a:t>Update</a:t>
            </a:r>
          </a:p>
        </p:txBody>
      </p:sp>
    </p:spTree>
    <p:extLst>
      <p:ext uri="{BB962C8B-B14F-4D97-AF65-F5344CB8AC3E}">
        <p14:creationId xmlns:p14="http://schemas.microsoft.com/office/powerpoint/2010/main" val="1869689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1839</TotalTime>
  <Words>792</Words>
  <Application>Microsoft Office PowerPoint</Application>
  <PresentationFormat>Widescreen</PresentationFormat>
  <Paragraphs>144</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Science Project 16x9</vt:lpstr>
      <vt:lpstr>  CHESS WITH ML BOT:</vt:lpstr>
      <vt:lpstr>Introduction:</vt:lpstr>
      <vt:lpstr>Overview of the Chess Project:</vt:lpstr>
      <vt:lpstr>HTML &amp; CSS:</vt:lpstr>
      <vt:lpstr>Java Script:</vt:lpstr>
      <vt:lpstr>Events:</vt:lpstr>
      <vt:lpstr>Chess &amp; ML DFD [Level 0]: </vt:lpstr>
      <vt:lpstr>Chess DFD [Level 1]:</vt:lpstr>
      <vt:lpstr>ML DFD [Level 1]:</vt:lpstr>
      <vt:lpstr>PowerPoint Presentation</vt:lpstr>
      <vt:lpstr>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Chess Project</dc:title>
  <dc:creator>Shubham Rai</dc:creator>
  <cp:lastModifiedBy>Shubham Rai</cp:lastModifiedBy>
  <cp:revision>78</cp:revision>
  <dcterms:created xsi:type="dcterms:W3CDTF">2022-01-19T04:20:41Z</dcterms:created>
  <dcterms:modified xsi:type="dcterms:W3CDTF">2022-01-22T10:30:23Z</dcterms:modified>
</cp:coreProperties>
</file>