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0" r:id="rId2"/>
    <p:sldId id="257" r:id="rId3"/>
    <p:sldId id="258" r:id="rId4"/>
    <p:sldId id="259" r:id="rId5"/>
    <p:sldId id="261" r:id="rId6"/>
    <p:sldId id="268" r:id="rId7"/>
    <p:sldId id="269" r:id="rId8"/>
    <p:sldId id="260" r:id="rId9"/>
    <p:sldId id="271" r:id="rId10"/>
    <p:sldId id="272" r:id="rId11"/>
    <p:sldId id="273" r:id="rId12"/>
    <p:sldId id="274" r:id="rId13"/>
    <p:sldId id="277" r:id="rId14"/>
    <p:sldId id="278" r:id="rId15"/>
    <p:sldId id="279" r:id="rId16"/>
    <p:sldId id="276" r:id="rId17"/>
    <p:sldId id="275" r:id="rId18"/>
    <p:sldId id="263" r:id="rId19"/>
    <p:sldId id="265" r:id="rId20"/>
    <p:sldId id="26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5151AD3-56D0-4892-9CC3-0245E0F61F03}">
      <dgm:prSet phldrT="[Text]"/>
      <dgm:spPr/>
      <dgm:t>
        <a:bodyPr/>
        <a:lstStyle/>
        <a:p>
          <a:r>
            <a:rPr lang="en-US" dirty="0"/>
            <a:t>Chess Board</a:t>
          </a:r>
        </a:p>
      </dgm:t>
    </dgm:pt>
    <dgm:pt modelId="{251E6184-4BAA-4DDB-A10B-FABA4B4EC6AC}" type="parTrans" cxnId="{B3DE65D2-24BB-4268-AA0A-53ADA4D0C0D3}">
      <dgm:prSet/>
      <dgm:spPr/>
      <dgm:t>
        <a:bodyPr/>
        <a:lstStyle/>
        <a:p>
          <a:endParaRPr lang="en-US"/>
        </a:p>
      </dgm:t>
    </dgm:pt>
    <dgm:pt modelId="{8D6B5241-E3C8-447A-AED6-C9C8EC5B134E}" type="sibTrans" cxnId="{B3DE65D2-24BB-4268-AA0A-53ADA4D0C0D3}">
      <dgm:prSet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r>
            <a:rPr lang="en-US" dirty="0"/>
            <a:t>Chess Pieces</a:t>
          </a:r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C5E6BC8D-1A4E-42C8-8E2C-7EC17FC2E1D1}">
      <dgm:prSet phldrT="[Text]"/>
      <dgm:spPr/>
      <dgm:t>
        <a:bodyPr/>
        <a:lstStyle/>
        <a:p>
          <a:r>
            <a:rPr lang="en-US" dirty="0"/>
            <a:t>Pieces Position</a:t>
          </a:r>
        </a:p>
      </dgm:t>
    </dgm:pt>
    <dgm:pt modelId="{D540C9D5-0D0F-4ED0-A8C6-5122EF89E0B8}" type="parTrans" cxnId="{B8151A82-97B0-4A6B-96BC-6914694D949A}">
      <dgm:prSet/>
      <dgm:spPr/>
      <dgm:t>
        <a:bodyPr/>
        <a:lstStyle/>
        <a:p>
          <a:endParaRPr lang="en-US"/>
        </a:p>
      </dgm:t>
    </dgm:pt>
    <dgm:pt modelId="{3984F889-9155-4B34-8DCE-A8EECAF129A9}" type="sibTrans" cxnId="{B8151A82-97B0-4A6B-96BC-6914694D949A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 custT="1"/>
      <dgm:spPr/>
      <dgm:t>
        <a:bodyPr/>
        <a:lstStyle/>
        <a:p>
          <a:r>
            <a:rPr lang="en-US" sz="1400" dirty="0"/>
            <a:t>Table 8 X 8 for the chess board</a:t>
          </a:r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C923180A-1F5E-4EDF-B1B4-BF296491DA39}">
      <dgm:prSet phldrT="[Text]" custT="1"/>
      <dgm:spPr/>
      <dgm:t>
        <a:bodyPr/>
        <a:lstStyle/>
        <a:p>
          <a:r>
            <a:rPr lang="en-US" sz="1400" dirty="0"/>
            <a:t>Chess pieces are </a:t>
          </a:r>
          <a:r>
            <a:rPr lang="en-US" sz="1400" dirty="0" err="1"/>
            <a:t>png</a:t>
          </a:r>
          <a:r>
            <a:rPr lang="en-US" sz="1400" dirty="0"/>
            <a:t> files.</a:t>
          </a:r>
        </a:p>
      </dgm:t>
    </dgm:pt>
    <dgm:pt modelId="{64CF54F0-ABE1-4118-8E0E-503764491476}" type="parTrans" cxnId="{BCE5DB3A-467D-498D-996F-34F511A90A5C}">
      <dgm:prSet/>
      <dgm:spPr/>
      <dgm:t>
        <a:bodyPr/>
        <a:lstStyle/>
        <a:p>
          <a:endParaRPr lang="en-US"/>
        </a:p>
      </dgm:t>
    </dgm:pt>
    <dgm:pt modelId="{EAFD4255-150B-483D-854A-FCFF3E1C3818}" type="sibTrans" cxnId="{BCE5DB3A-467D-498D-996F-34F511A90A5C}">
      <dgm:prSet/>
      <dgm:spPr/>
      <dgm:t>
        <a:bodyPr/>
        <a:lstStyle/>
        <a:p>
          <a:endParaRPr lang="en-US"/>
        </a:p>
      </dgm:t>
    </dgm:pt>
    <dgm:pt modelId="{09E2EDBB-FB3E-4B60-875C-23AF617F3985}">
      <dgm:prSet phldrT="[Text]" custT="1"/>
      <dgm:spPr/>
      <dgm:t>
        <a:bodyPr/>
        <a:lstStyle/>
        <a:p>
          <a:r>
            <a:rPr lang="en-US" sz="1400" dirty="0"/>
            <a:t>The positions are stored as JavaScript objects.</a:t>
          </a:r>
        </a:p>
      </dgm:t>
    </dgm:pt>
    <dgm:pt modelId="{E5138E13-E922-4691-9380-87EA04CDF907}" type="parTrans" cxnId="{E4F42334-EB63-40DE-94BB-2D0F07F5D639}">
      <dgm:prSet/>
      <dgm:spPr/>
      <dgm:t>
        <a:bodyPr/>
        <a:lstStyle/>
        <a:p>
          <a:endParaRPr lang="en-US"/>
        </a:p>
      </dgm:t>
    </dgm:pt>
    <dgm:pt modelId="{12A8F3F2-3EA0-4A05-ADCA-5CBAB885E305}" type="sibTrans" cxnId="{E4F42334-EB63-40DE-94BB-2D0F07F5D639}">
      <dgm:prSet/>
      <dgm:spPr/>
      <dgm:t>
        <a:bodyPr/>
        <a:lstStyle/>
        <a:p>
          <a:endParaRPr lang="en-US"/>
        </a:p>
      </dgm:t>
    </dgm:pt>
    <dgm:pt modelId="{45B124B8-4A9E-4C8D-A15C-E9CBD2C707D2}">
      <dgm:prSet phldrT="[Text]" custT="1"/>
      <dgm:spPr/>
      <dgm:t>
        <a:bodyPr/>
        <a:lstStyle/>
        <a:p>
          <a:r>
            <a:rPr lang="en-US" sz="1400" dirty="0"/>
            <a:t>Placement is by div inside td.</a:t>
          </a:r>
        </a:p>
      </dgm:t>
    </dgm:pt>
    <dgm:pt modelId="{B77C75F3-824E-41B4-BE9D-6CDF1332A71D}" type="parTrans" cxnId="{1079A83F-D4C1-496F-928D-065209B356A7}">
      <dgm:prSet/>
      <dgm:spPr/>
      <dgm:t>
        <a:bodyPr/>
        <a:lstStyle/>
        <a:p>
          <a:endParaRPr lang="en-IN"/>
        </a:p>
      </dgm:t>
    </dgm:pt>
    <dgm:pt modelId="{315DD359-7B3D-43BD-8E01-50635AF41FA2}" type="sibTrans" cxnId="{1079A83F-D4C1-496F-928D-065209B356A7}">
      <dgm:prSet/>
      <dgm:spPr/>
      <dgm:t>
        <a:bodyPr/>
        <a:lstStyle/>
        <a:p>
          <a:endParaRPr lang="en-IN"/>
        </a:p>
      </dgm:t>
    </dgm:pt>
    <dgm:pt modelId="{E089BAE3-C531-4465-AB6A-F66D1B55BB64}">
      <dgm:prSet phldrT="[Text]" custT="1"/>
      <dgm:spPr/>
      <dgm:t>
        <a:bodyPr/>
        <a:lstStyle/>
        <a:p>
          <a:endParaRPr lang="en-US" sz="1400" dirty="0"/>
        </a:p>
      </dgm:t>
    </dgm:pt>
    <dgm:pt modelId="{8AC83E76-B2B6-414C-AD8D-8ED406AD34DA}" type="parTrans" cxnId="{EB100BBD-98D7-4AB9-8161-4EE013E3E1F6}">
      <dgm:prSet/>
      <dgm:spPr/>
      <dgm:t>
        <a:bodyPr/>
        <a:lstStyle/>
        <a:p>
          <a:endParaRPr lang="en-IN"/>
        </a:p>
      </dgm:t>
    </dgm:pt>
    <dgm:pt modelId="{41A520FE-CA77-4A80-AA3D-0D794FBFFCF8}" type="sibTrans" cxnId="{EB100BBD-98D7-4AB9-8161-4EE013E3E1F6}">
      <dgm:prSet/>
      <dgm:spPr/>
      <dgm:t>
        <a:bodyPr/>
        <a:lstStyle/>
        <a:p>
          <a:endParaRPr lang="en-IN"/>
        </a:p>
      </dgm:t>
    </dgm:pt>
    <dgm:pt modelId="{735C1625-B786-4BC2-8158-C6560375A9D9}">
      <dgm:prSet phldrT="[Text]" custT="1"/>
      <dgm:spPr/>
      <dgm:t>
        <a:bodyPr/>
        <a:lstStyle/>
        <a:p>
          <a:endParaRPr lang="en-US" sz="1400" dirty="0"/>
        </a:p>
      </dgm:t>
    </dgm:pt>
    <dgm:pt modelId="{DF719B90-08F3-4980-A7F2-CC8212BFD1E4}" type="parTrans" cxnId="{0CA4DB1D-803E-41CF-8854-DAFBD814273B}">
      <dgm:prSet/>
      <dgm:spPr/>
      <dgm:t>
        <a:bodyPr/>
        <a:lstStyle/>
        <a:p>
          <a:endParaRPr lang="en-IN"/>
        </a:p>
      </dgm:t>
    </dgm:pt>
    <dgm:pt modelId="{836C6302-4BF8-458D-8897-74A8E5CE35CA}" type="sibTrans" cxnId="{0CA4DB1D-803E-41CF-8854-DAFBD814273B}">
      <dgm:prSet/>
      <dgm:spPr/>
      <dgm:t>
        <a:bodyPr/>
        <a:lstStyle/>
        <a:p>
          <a:endParaRPr lang="en-IN"/>
        </a:p>
      </dgm:t>
    </dgm:pt>
    <dgm:pt modelId="{BAEC267A-BB49-4359-83E5-E9B7A54C36DB}">
      <dgm:prSet phldrT="[Text]" custT="1"/>
      <dgm:spPr/>
      <dgm:t>
        <a:bodyPr/>
        <a:lstStyle/>
        <a:p>
          <a:r>
            <a:rPr lang="en-IN" sz="1400" b="0" dirty="0"/>
            <a:t>&lt;div class="chess-table"&gt;</a:t>
          </a:r>
          <a:endParaRPr lang="en-US" sz="1400" dirty="0"/>
        </a:p>
      </dgm:t>
    </dgm:pt>
    <dgm:pt modelId="{27C8CF4B-F023-4F1C-8146-120C4D37FCDC}" type="parTrans" cxnId="{5B442A67-A783-423B-A53F-7DA466FEDFDA}">
      <dgm:prSet/>
      <dgm:spPr/>
      <dgm:t>
        <a:bodyPr/>
        <a:lstStyle/>
        <a:p>
          <a:endParaRPr lang="en-IN"/>
        </a:p>
      </dgm:t>
    </dgm:pt>
    <dgm:pt modelId="{D154B7BC-B4A4-4673-9494-1A12D8417B9C}" type="sibTrans" cxnId="{5B442A67-A783-423B-A53F-7DA466FEDFDA}">
      <dgm:prSet/>
      <dgm:spPr/>
      <dgm:t>
        <a:bodyPr/>
        <a:lstStyle/>
        <a:p>
          <a:endParaRPr lang="en-IN"/>
        </a:p>
      </dgm:t>
    </dgm:pt>
    <dgm:pt modelId="{46C29970-F06E-4A5B-B45A-6A4D173651D6}">
      <dgm:prSet phldrT="[Text]" custT="1"/>
      <dgm:spPr/>
      <dgm:t>
        <a:bodyPr/>
        <a:lstStyle/>
        <a:p>
          <a:r>
            <a:rPr lang="en-IN" sz="1400" b="0" dirty="0"/>
            <a:t>'a8': '</a:t>
          </a:r>
          <a:r>
            <a:rPr lang="en-IN" sz="1400" b="0" dirty="0" err="1"/>
            <a:t>black_rook</a:t>
          </a:r>
          <a:r>
            <a:rPr lang="en-IN" sz="1400" b="0" dirty="0"/>
            <a:t>',</a:t>
          </a:r>
          <a:endParaRPr lang="en-US" sz="1400" dirty="0"/>
        </a:p>
      </dgm:t>
    </dgm:pt>
    <dgm:pt modelId="{E9602598-B966-41A2-83B0-0514114BCF50}" type="parTrans" cxnId="{17C9AF74-82AE-40AE-9543-E24C86D0190D}">
      <dgm:prSet/>
      <dgm:spPr/>
      <dgm:t>
        <a:bodyPr/>
        <a:lstStyle/>
        <a:p>
          <a:endParaRPr lang="en-IN"/>
        </a:p>
      </dgm:t>
    </dgm:pt>
    <dgm:pt modelId="{A8815A56-EC2D-4328-8FFD-EB095DE0E502}" type="sibTrans" cxnId="{17C9AF74-82AE-40AE-9543-E24C86D0190D}">
      <dgm:prSet/>
      <dgm:spPr/>
      <dgm:t>
        <a:bodyPr/>
        <a:lstStyle/>
        <a:p>
          <a:endParaRPr lang="en-IN"/>
        </a:p>
      </dgm:t>
    </dgm:pt>
    <dgm:pt modelId="{6D022C71-E04F-4B00-9322-280C80F1B4E4}">
      <dgm:prSet custT="1"/>
      <dgm:spPr/>
      <dgm:t>
        <a:bodyPr/>
        <a:lstStyle/>
        <a:p>
          <a:r>
            <a:rPr lang="en-IN" sz="1400" b="0" dirty="0"/>
            <a:t>'b8': '</a:t>
          </a:r>
          <a:r>
            <a:rPr lang="en-IN" sz="1400" b="0" dirty="0" err="1"/>
            <a:t>black_knight</a:t>
          </a:r>
          <a:r>
            <a:rPr lang="en-IN" sz="1400" b="0" dirty="0"/>
            <a:t>’,…..</a:t>
          </a:r>
        </a:p>
      </dgm:t>
    </dgm:pt>
    <dgm:pt modelId="{FC0779E3-D36F-465A-A152-EE4CDE1888CB}" type="parTrans" cxnId="{E40814B6-3BCE-4623-8442-9781816BC1F6}">
      <dgm:prSet/>
      <dgm:spPr/>
      <dgm:t>
        <a:bodyPr/>
        <a:lstStyle/>
        <a:p>
          <a:endParaRPr lang="en-IN"/>
        </a:p>
      </dgm:t>
    </dgm:pt>
    <dgm:pt modelId="{C54D5C69-6A7C-4DE2-A1B5-9E431B91D48C}" type="sibTrans" cxnId="{E40814B6-3BCE-4623-8442-9781816BC1F6}">
      <dgm:prSet/>
      <dgm:spPr/>
      <dgm:t>
        <a:bodyPr/>
        <a:lstStyle/>
        <a:p>
          <a:endParaRPr lang="en-IN"/>
        </a:p>
      </dgm:t>
    </dgm:pt>
    <dgm:pt modelId="{31733AD6-2041-4EA9-B1B6-97F83FF2FB4B}">
      <dgm:prSet phldrT="[Text]" custT="1"/>
      <dgm:spPr/>
      <dgm:t>
        <a:bodyPr/>
        <a:lstStyle/>
        <a:p>
          <a:r>
            <a:rPr lang="en-US" sz="1400" b="0" dirty="0"/>
            <a:t>'</a:t>
          </a:r>
          <a:r>
            <a:rPr lang="en-US" sz="1400" b="0" dirty="0" err="1"/>
            <a:t>white_pawn</a:t>
          </a:r>
          <a:r>
            <a:rPr lang="en-US" sz="1400" b="0" dirty="0"/>
            <a:t>': './</a:t>
          </a:r>
          <a:r>
            <a:rPr lang="en-US" sz="1400" b="0" dirty="0" err="1"/>
            <a:t>img</a:t>
          </a:r>
          <a:r>
            <a:rPr lang="en-US" sz="1400" b="0" dirty="0"/>
            <a:t>/WhitePawn.png',</a:t>
          </a:r>
          <a:endParaRPr lang="en-US" sz="1400" dirty="0"/>
        </a:p>
      </dgm:t>
    </dgm:pt>
    <dgm:pt modelId="{A1F0FAE6-46A0-4CFE-9327-6274D8237AD4}" type="parTrans" cxnId="{E1708C06-0AA5-41CD-8CF5-A55F1D7409A1}">
      <dgm:prSet/>
      <dgm:spPr/>
      <dgm:t>
        <a:bodyPr/>
        <a:lstStyle/>
        <a:p>
          <a:endParaRPr lang="en-IN"/>
        </a:p>
      </dgm:t>
    </dgm:pt>
    <dgm:pt modelId="{62387AB2-87FF-486A-B899-38F8FA310405}" type="sibTrans" cxnId="{E1708C06-0AA5-41CD-8CF5-A55F1D7409A1}">
      <dgm:prSet/>
      <dgm:spPr/>
      <dgm:t>
        <a:bodyPr/>
        <a:lstStyle/>
        <a:p>
          <a:endParaRPr lang="en-IN"/>
        </a:p>
      </dgm:t>
    </dgm:pt>
    <dgm:pt modelId="{94F61AE4-78D0-4141-BA88-F6D008AC9620}">
      <dgm:prSet custT="1"/>
      <dgm:spPr/>
      <dgm:t>
        <a:bodyPr/>
        <a:lstStyle/>
        <a:p>
          <a:r>
            <a:rPr lang="en-US" sz="1400" b="0" dirty="0"/>
            <a:t>'</a:t>
          </a:r>
          <a:r>
            <a:rPr lang="en-US" sz="1400" b="0" dirty="0" err="1"/>
            <a:t>white_rook</a:t>
          </a:r>
          <a:r>
            <a:rPr lang="en-US" sz="1400" b="0" dirty="0"/>
            <a:t>': './</a:t>
          </a:r>
          <a:r>
            <a:rPr lang="en-US" sz="1400" b="0" dirty="0" err="1"/>
            <a:t>img</a:t>
          </a:r>
          <a:r>
            <a:rPr lang="en-US" sz="1400" b="0" dirty="0"/>
            <a:t>/WhiteRook.png',</a:t>
          </a:r>
        </a:p>
      </dgm:t>
    </dgm:pt>
    <dgm:pt modelId="{915025FC-E52A-4C0C-A9E1-EAAE21D296CC}" type="parTrans" cxnId="{6EB61A06-7B00-4549-8126-507CC43302EC}">
      <dgm:prSet/>
      <dgm:spPr/>
      <dgm:t>
        <a:bodyPr/>
        <a:lstStyle/>
        <a:p>
          <a:endParaRPr lang="en-IN"/>
        </a:p>
      </dgm:t>
    </dgm:pt>
    <dgm:pt modelId="{B49B5D6A-D30B-4884-99A9-7B44A7ADAD7B}" type="sibTrans" cxnId="{6EB61A06-7B00-4549-8126-507CC43302EC}">
      <dgm:prSet/>
      <dgm:spPr/>
      <dgm:t>
        <a:bodyPr/>
        <a:lstStyle/>
        <a:p>
          <a:endParaRPr lang="en-IN"/>
        </a:p>
      </dgm:t>
    </dgm:pt>
    <dgm:pt modelId="{50494586-4223-4435-AEE1-F7C7500E3856}">
      <dgm:prSet phldrT="[Text]" custT="1"/>
      <dgm:spPr/>
      <dgm:t>
        <a:bodyPr/>
        <a:lstStyle/>
        <a:p>
          <a:r>
            <a:rPr lang="en-US" sz="1400" dirty="0"/>
            <a:t>Initialgame.config.js</a:t>
          </a:r>
        </a:p>
      </dgm:t>
    </dgm:pt>
    <dgm:pt modelId="{0F80F956-75E7-405F-93AB-C7BE795D2221}" type="parTrans" cxnId="{92502D5C-ABB1-48D5-B281-A5AEA514E99B}">
      <dgm:prSet/>
      <dgm:spPr/>
      <dgm:t>
        <a:bodyPr/>
        <a:lstStyle/>
        <a:p>
          <a:endParaRPr lang="en-IN"/>
        </a:p>
      </dgm:t>
    </dgm:pt>
    <dgm:pt modelId="{595D0DAC-5DC1-4DC9-8FA3-15D0A1048A55}" type="sibTrans" cxnId="{92502D5C-ABB1-48D5-B281-A5AEA514E99B}">
      <dgm:prSet/>
      <dgm:spPr/>
      <dgm:t>
        <a:bodyPr/>
        <a:lstStyle/>
        <a:p>
          <a:endParaRPr lang="en-IN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31B566-F93C-4932-9C27-2AC260B106B4}" type="pres">
      <dgm:prSet presAssocID="{75151AD3-56D0-4892-9CC3-0245E0F61F03}" presName="desTx" presStyleLbl="alignAccFollowNode1" presStyleIdx="0" presStyleCnt="3">
        <dgm:presLayoutVars>
          <dgm:bulletEnabled val="1"/>
        </dgm:presLayoutVars>
      </dgm:prSet>
      <dgm:spPr/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5AD089-2E66-469E-88C2-DFFE8330212E}" type="pres">
      <dgm:prSet presAssocID="{C5E6BC8D-1A4E-42C8-8E2C-7EC17FC2E1D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EB61A06-7B00-4549-8126-507CC43302EC}" srcId="{C8B9AACC-6090-4E93-B112-FEF419B2C8C0}" destId="{94F61AE4-78D0-4141-BA88-F6D008AC9620}" srcOrd="2" destOrd="0" parTransId="{915025FC-E52A-4C0C-A9E1-EAAE21D296CC}" sibTransId="{B49B5D6A-D30B-4884-99A9-7B44A7ADAD7B}"/>
    <dgm:cxn modelId="{E1708C06-0AA5-41CD-8CF5-A55F1D7409A1}" srcId="{C8B9AACC-6090-4E93-B112-FEF419B2C8C0}" destId="{31733AD6-2041-4EA9-B1B6-97F83FF2FB4B}" srcOrd="1" destOrd="0" parTransId="{A1F0FAE6-46A0-4CFE-9327-6274D8237AD4}" sibTransId="{62387AB2-87FF-486A-B899-38F8FA310405}"/>
    <dgm:cxn modelId="{4F8AB910-A62D-4824-8D58-C0FAD388E39A}" type="presOf" srcId="{94F61AE4-78D0-4141-BA88-F6D008AC9620}" destId="{571D68AB-B350-4D5C-AB6A-ABC40C2D8986}" srcOrd="0" destOrd="2" presId="urn:microsoft.com/office/officeart/2005/8/layout/hList1"/>
    <dgm:cxn modelId="{0CA4DB1D-803E-41CF-8854-DAFBD814273B}" srcId="{75151AD3-56D0-4892-9CC3-0245E0F61F03}" destId="{735C1625-B786-4BC2-8158-C6560375A9D9}" srcOrd="3" destOrd="0" parTransId="{DF719B90-08F3-4980-A7F2-CC8212BFD1E4}" sibTransId="{836C6302-4BF8-458D-8897-74A8E5CE35CA}"/>
    <dgm:cxn modelId="{7005471F-A427-44B9-B442-EA70588970AD}" type="presOf" srcId="{735C1625-B786-4BC2-8158-C6560375A9D9}" destId="{9B31B566-F93C-4932-9C27-2AC260B106B4}" srcOrd="0" destOrd="3" presId="urn:microsoft.com/office/officeart/2005/8/layout/hList1"/>
    <dgm:cxn modelId="{E4F42334-EB63-40DE-94BB-2D0F07F5D639}" srcId="{C5E6BC8D-1A4E-42C8-8E2C-7EC17FC2E1D1}" destId="{09E2EDBB-FB3E-4B60-875C-23AF617F3985}" srcOrd="0" destOrd="0" parTransId="{E5138E13-E922-4691-9380-87EA04CDF907}" sibTransId="{12A8F3F2-3EA0-4A05-ADCA-5CBAB885E305}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EAEA6938-0DCE-41C5-A208-D4AB072098A7}" type="presOf" srcId="{50494586-4223-4435-AEE1-F7C7500E3856}" destId="{875AD089-2E66-469E-88C2-DFFE8330212E}" srcOrd="0" destOrd="1" presId="urn:microsoft.com/office/officeart/2005/8/layout/hList1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E4605D3E-3DFE-43B5-9A63-24D3FA59152E}" type="presOf" srcId="{E089BAE3-C531-4465-AB6A-F66D1B55BB64}" destId="{9B31B566-F93C-4932-9C27-2AC260B106B4}" srcOrd="0" destOrd="4" presId="urn:microsoft.com/office/officeart/2005/8/layout/hList1"/>
    <dgm:cxn modelId="{1079A83F-D4C1-496F-928D-065209B356A7}" srcId="{75151AD3-56D0-4892-9CC3-0245E0F61F03}" destId="{45B124B8-4A9E-4C8D-A15C-E9CBD2C707D2}" srcOrd="1" destOrd="0" parTransId="{B77C75F3-824E-41B4-BE9D-6CDF1332A71D}" sibTransId="{315DD359-7B3D-43BD-8E01-50635AF41FA2}"/>
    <dgm:cxn modelId="{92502D5C-ABB1-48D5-B281-A5AEA514E99B}" srcId="{C5E6BC8D-1A4E-42C8-8E2C-7EC17FC2E1D1}" destId="{50494586-4223-4435-AEE1-F7C7500E3856}" srcOrd="1" destOrd="0" parTransId="{0F80F956-75E7-405F-93AB-C7BE795D2221}" sibTransId="{595D0DAC-5DC1-4DC9-8FA3-15D0A1048A55}"/>
    <dgm:cxn modelId="{5B442A67-A783-423B-A53F-7DA466FEDFDA}" srcId="{75151AD3-56D0-4892-9CC3-0245E0F61F03}" destId="{BAEC267A-BB49-4359-83E5-E9B7A54C36DB}" srcOrd="2" destOrd="0" parTransId="{27C8CF4B-F023-4F1C-8146-120C4D37FCDC}" sibTransId="{D154B7BC-B4A4-4673-9494-1A12D8417B9C}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17C9AF74-82AE-40AE-9543-E24C86D0190D}" srcId="{C5E6BC8D-1A4E-42C8-8E2C-7EC17FC2E1D1}" destId="{46C29970-F06E-4A5B-B45A-6A4D173651D6}" srcOrd="2" destOrd="0" parTransId="{E9602598-B966-41A2-83B0-0514114BCF50}" sibTransId="{A8815A56-EC2D-4328-8FFD-EB095DE0E502}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21447794-36EF-4D5D-B30A-43DFDAD44097}" type="presOf" srcId="{09E2EDBB-FB3E-4B60-875C-23AF617F3985}" destId="{875AD089-2E66-469E-88C2-DFFE8330212E}" srcOrd="0" destOrd="0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E40814B6-3BCE-4623-8442-9781816BC1F6}" srcId="{C5E6BC8D-1A4E-42C8-8E2C-7EC17FC2E1D1}" destId="{6D022C71-E04F-4B00-9322-280C80F1B4E4}" srcOrd="3" destOrd="0" parTransId="{FC0779E3-D36F-465A-A152-EE4CDE1888CB}" sibTransId="{C54D5C69-6A7C-4DE2-A1B5-9E431B91D48C}"/>
    <dgm:cxn modelId="{11050EBA-AB47-42D1-9EE8-6EBCE542270A}" type="presOf" srcId="{45B124B8-4A9E-4C8D-A15C-E9CBD2C707D2}" destId="{9B31B566-F93C-4932-9C27-2AC260B106B4}" srcOrd="0" destOrd="1" presId="urn:microsoft.com/office/officeart/2005/8/layout/hList1"/>
    <dgm:cxn modelId="{EB100BBD-98D7-4AB9-8161-4EE013E3E1F6}" srcId="{75151AD3-56D0-4892-9CC3-0245E0F61F03}" destId="{E089BAE3-C531-4465-AB6A-F66D1B55BB64}" srcOrd="4" destOrd="0" parTransId="{8AC83E76-B2B6-414C-AD8D-8ED406AD34DA}" sibTransId="{41A520FE-CA77-4A80-AA3D-0D794FBFFCF8}"/>
    <dgm:cxn modelId="{97A6B2C0-46B7-4BB7-8F9B-E5C8CB905DF4}" type="presOf" srcId="{46C29970-F06E-4A5B-B45A-6A4D173651D6}" destId="{875AD089-2E66-469E-88C2-DFFE8330212E}" srcOrd="0" destOrd="2" presId="urn:microsoft.com/office/officeart/2005/8/layout/hList1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D4EC1CDB-3026-40FD-BA95-8ECE73DF510B}" type="presOf" srcId="{BAEC267A-BB49-4359-83E5-E9B7A54C36DB}" destId="{9B31B566-F93C-4932-9C27-2AC260B106B4}" srcOrd="0" destOrd="2" presId="urn:microsoft.com/office/officeart/2005/8/layout/hList1"/>
    <dgm:cxn modelId="{591A93E5-9930-4F89-94FE-AB7A248A6A15}" type="presOf" srcId="{6D022C71-E04F-4B00-9322-280C80F1B4E4}" destId="{875AD089-2E66-469E-88C2-DFFE8330212E}" srcOrd="0" destOrd="3" presId="urn:microsoft.com/office/officeart/2005/8/layout/hList1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4E4951F0-00DA-4CF0-A2E6-C2E85C946A11}" type="presOf" srcId="{31733AD6-2041-4EA9-B1B6-97F83FF2FB4B}" destId="{571D68AB-B350-4D5C-AB6A-ABC40C2D8986}" srcOrd="0" destOrd="1" presId="urn:microsoft.com/office/officeart/2005/8/layout/hList1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5151AD3-56D0-4892-9CC3-0245E0F61F03}">
      <dgm:prSet phldrT="[Text]"/>
      <dgm:spPr/>
      <dgm:t>
        <a:bodyPr/>
        <a:lstStyle/>
        <a:p>
          <a:r>
            <a:rPr lang="en-IN" b="0" dirty="0"/>
            <a:t>'</a:t>
          </a:r>
          <a:r>
            <a:rPr lang="en-IN" b="0" dirty="0" err="1"/>
            <a:t>mouseenter</a:t>
          </a:r>
          <a:r>
            <a:rPr lang="en-IN" b="0" dirty="0"/>
            <a:t>': </a:t>
          </a:r>
          <a:endParaRPr lang="en-US" dirty="0"/>
        </a:p>
      </dgm:t>
    </dgm:pt>
    <dgm:pt modelId="{251E6184-4BAA-4DDB-A10B-FABA4B4EC6AC}" type="parTrans" cxnId="{B3DE65D2-24BB-4268-AA0A-53ADA4D0C0D3}">
      <dgm:prSet/>
      <dgm:spPr/>
      <dgm:t>
        <a:bodyPr/>
        <a:lstStyle/>
        <a:p>
          <a:endParaRPr lang="en-US"/>
        </a:p>
      </dgm:t>
    </dgm:pt>
    <dgm:pt modelId="{8D6B5241-E3C8-447A-AED6-C9C8EC5B134E}" type="sibTrans" cxnId="{B3DE65D2-24BB-4268-AA0A-53ADA4D0C0D3}">
      <dgm:prSet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r>
            <a:rPr lang="en-IN" b="0" dirty="0"/>
            <a:t>'</a:t>
          </a:r>
          <a:r>
            <a:rPr lang="en-IN" b="0" dirty="0" err="1"/>
            <a:t>mouseleave</a:t>
          </a:r>
          <a:r>
            <a:rPr lang="en-IN" b="0" dirty="0"/>
            <a:t>':  </a:t>
          </a:r>
          <a:endParaRPr lang="en-US" dirty="0"/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C5E6BC8D-1A4E-42C8-8E2C-7EC17FC2E1D1}">
      <dgm:prSet phldrT="[Text]"/>
      <dgm:spPr/>
      <dgm:t>
        <a:bodyPr/>
        <a:lstStyle/>
        <a:p>
          <a:r>
            <a:rPr lang="en-IN" b="0" dirty="0"/>
            <a:t>'click': </a:t>
          </a:r>
          <a:endParaRPr lang="en-US" dirty="0"/>
        </a:p>
      </dgm:t>
    </dgm:pt>
    <dgm:pt modelId="{D540C9D5-0D0F-4ED0-A8C6-5122EF89E0B8}" type="parTrans" cxnId="{B8151A82-97B0-4A6B-96BC-6914694D949A}">
      <dgm:prSet/>
      <dgm:spPr/>
      <dgm:t>
        <a:bodyPr/>
        <a:lstStyle/>
        <a:p>
          <a:endParaRPr lang="en-US"/>
        </a:p>
      </dgm:t>
    </dgm:pt>
    <dgm:pt modelId="{3984F889-9155-4B34-8DCE-A8EECAF129A9}" type="sibTrans" cxnId="{B8151A82-97B0-4A6B-96BC-6914694D949A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 custT="1"/>
      <dgm:spPr/>
      <dgm:t>
        <a:bodyPr/>
        <a:lstStyle/>
        <a:p>
          <a:endParaRPr lang="en-US" sz="2400" dirty="0"/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C923180A-1F5E-4EDF-B1B4-BF296491DA39}">
      <dgm:prSet phldrT="[Text]" custT="1"/>
      <dgm:spPr/>
      <dgm:t>
        <a:bodyPr/>
        <a:lstStyle/>
        <a:p>
          <a:r>
            <a:rPr lang="en-IN" sz="2400" b="0" dirty="0"/>
            <a:t>This event remove highlighting when mouse cursor will be removed from that place.</a:t>
          </a:r>
          <a:endParaRPr lang="en-US" sz="2400" dirty="0"/>
        </a:p>
      </dgm:t>
    </dgm:pt>
    <dgm:pt modelId="{64CF54F0-ABE1-4118-8E0E-503764491476}" type="parTrans" cxnId="{BCE5DB3A-467D-498D-996F-34F511A90A5C}">
      <dgm:prSet/>
      <dgm:spPr/>
      <dgm:t>
        <a:bodyPr/>
        <a:lstStyle/>
        <a:p>
          <a:endParaRPr lang="en-US"/>
        </a:p>
      </dgm:t>
    </dgm:pt>
    <dgm:pt modelId="{EAFD4255-150B-483D-854A-FCFF3E1C3818}" type="sibTrans" cxnId="{BCE5DB3A-467D-498D-996F-34F511A90A5C}">
      <dgm:prSet/>
      <dgm:spPr/>
      <dgm:t>
        <a:bodyPr/>
        <a:lstStyle/>
        <a:p>
          <a:endParaRPr lang="en-US"/>
        </a:p>
      </dgm:t>
    </dgm:pt>
    <dgm:pt modelId="{09E2EDBB-FB3E-4B60-875C-23AF617F3985}">
      <dgm:prSet phldrT="[Text]" custT="1"/>
      <dgm:spPr/>
      <dgm:t>
        <a:bodyPr/>
        <a:lstStyle/>
        <a:p>
          <a:r>
            <a:rPr lang="en-IN" sz="2400" b="0" dirty="0"/>
            <a:t>This event highlights the possible move positions</a:t>
          </a:r>
          <a:endParaRPr lang="en-US" sz="2400" dirty="0"/>
        </a:p>
      </dgm:t>
    </dgm:pt>
    <dgm:pt modelId="{E5138E13-E922-4691-9380-87EA04CDF907}" type="parTrans" cxnId="{E4F42334-EB63-40DE-94BB-2D0F07F5D639}">
      <dgm:prSet/>
      <dgm:spPr/>
      <dgm:t>
        <a:bodyPr/>
        <a:lstStyle/>
        <a:p>
          <a:endParaRPr lang="en-US"/>
        </a:p>
      </dgm:t>
    </dgm:pt>
    <dgm:pt modelId="{12A8F3F2-3EA0-4A05-ADCA-5CBAB885E305}" type="sibTrans" cxnId="{E4F42334-EB63-40DE-94BB-2D0F07F5D639}">
      <dgm:prSet/>
      <dgm:spPr/>
      <dgm:t>
        <a:bodyPr/>
        <a:lstStyle/>
        <a:p>
          <a:endParaRPr lang="en-US"/>
        </a:p>
      </dgm:t>
    </dgm:pt>
    <dgm:pt modelId="{B3B650F3-0143-43EB-89AE-FC9932C4BCEF}">
      <dgm:prSet phldrT="[Text]" custT="1"/>
      <dgm:spPr/>
      <dgm:t>
        <a:bodyPr/>
        <a:lstStyle/>
        <a:p>
          <a:r>
            <a:rPr lang="en-US" sz="2400" b="0" dirty="0"/>
            <a:t>This event Highlight the position in yellow is done by </a:t>
          </a:r>
          <a:r>
            <a:rPr lang="en-US" sz="2400" b="0" dirty="0" err="1"/>
            <a:t>css</a:t>
          </a:r>
          <a:endParaRPr lang="en-US" sz="2400" dirty="0"/>
        </a:p>
      </dgm:t>
    </dgm:pt>
    <dgm:pt modelId="{011FD1ED-CA3B-4777-BADC-5B801A69C4F1}" type="parTrans" cxnId="{1612D4DE-E357-41EC-8493-FC2FA399E127}">
      <dgm:prSet/>
      <dgm:spPr/>
      <dgm:t>
        <a:bodyPr/>
        <a:lstStyle/>
        <a:p>
          <a:endParaRPr lang="en-IN"/>
        </a:p>
      </dgm:t>
    </dgm:pt>
    <dgm:pt modelId="{BCE4EF3A-EF2A-4399-A2C0-F08ADD9B24A5}" type="sibTrans" cxnId="{1612D4DE-E357-41EC-8493-FC2FA399E127}">
      <dgm:prSet/>
      <dgm:spPr/>
      <dgm:t>
        <a:bodyPr/>
        <a:lstStyle/>
        <a:p>
          <a:endParaRPr lang="en-IN"/>
        </a:p>
      </dgm:t>
    </dgm:pt>
    <dgm:pt modelId="{49FDA2B9-D300-4E9B-BBC0-E533EC79CE60}">
      <dgm:prSet phldrT="[Text]" custT="1"/>
      <dgm:spPr/>
      <dgm:t>
        <a:bodyPr/>
        <a:lstStyle/>
        <a:p>
          <a:endParaRPr lang="en-US" sz="2400" dirty="0"/>
        </a:p>
      </dgm:t>
    </dgm:pt>
    <dgm:pt modelId="{EDC4467D-2726-4E3D-9031-545C246416A4}" type="parTrans" cxnId="{A1D392A8-0CFD-426C-B0C9-7DCC312F5F2A}">
      <dgm:prSet/>
      <dgm:spPr/>
      <dgm:t>
        <a:bodyPr/>
        <a:lstStyle/>
        <a:p>
          <a:endParaRPr lang="en-IN"/>
        </a:p>
      </dgm:t>
    </dgm:pt>
    <dgm:pt modelId="{0147D344-0034-4149-AA8A-130F231D642B}" type="sibTrans" cxnId="{A1D392A8-0CFD-426C-B0C9-7DCC312F5F2A}">
      <dgm:prSet/>
      <dgm:spPr/>
      <dgm:t>
        <a:bodyPr/>
        <a:lstStyle/>
        <a:p>
          <a:endParaRPr lang="en-IN"/>
        </a:p>
      </dgm:t>
    </dgm:pt>
    <dgm:pt modelId="{327E7E58-0144-45E0-AD94-3476B54E281F}">
      <dgm:prSet phldrT="[Text]" custT="1"/>
      <dgm:spPr/>
      <dgm:t>
        <a:bodyPr/>
        <a:lstStyle/>
        <a:p>
          <a:endParaRPr lang="en-US" sz="2400" dirty="0"/>
        </a:p>
      </dgm:t>
    </dgm:pt>
    <dgm:pt modelId="{29E4E333-57F5-46CF-A2DC-DD677E2C55F9}" type="parTrans" cxnId="{AB2768E6-FD2F-4006-B218-4BB9E223E85B}">
      <dgm:prSet/>
      <dgm:spPr/>
      <dgm:t>
        <a:bodyPr/>
        <a:lstStyle/>
        <a:p>
          <a:endParaRPr lang="en-IN"/>
        </a:p>
      </dgm:t>
    </dgm:pt>
    <dgm:pt modelId="{BA4E43E9-40EA-4586-AA3F-B97AD049FD41}" type="sibTrans" cxnId="{AB2768E6-FD2F-4006-B218-4BB9E223E85B}">
      <dgm:prSet/>
      <dgm:spPr/>
      <dgm:t>
        <a:bodyPr/>
        <a:lstStyle/>
        <a:p>
          <a:endParaRPr lang="en-IN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31B566-F93C-4932-9C27-2AC260B106B4}" type="pres">
      <dgm:prSet presAssocID="{75151AD3-56D0-4892-9CC3-0245E0F61F03}" presName="desTx" presStyleLbl="alignAccFollowNode1" presStyleIdx="0" presStyleCnt="3">
        <dgm:presLayoutVars>
          <dgm:bulletEnabled val="1"/>
        </dgm:presLayoutVars>
      </dgm:prSet>
      <dgm:spPr/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5AD089-2E66-469E-88C2-DFFE8330212E}" type="pres">
      <dgm:prSet presAssocID="{C5E6BC8D-1A4E-42C8-8E2C-7EC17FC2E1D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4F42334-EB63-40DE-94BB-2D0F07F5D639}" srcId="{C5E6BC8D-1A4E-42C8-8E2C-7EC17FC2E1D1}" destId="{09E2EDBB-FB3E-4B60-875C-23AF617F3985}" srcOrd="1" destOrd="0" parTransId="{E5138E13-E922-4691-9380-87EA04CDF907}" sibTransId="{12A8F3F2-3EA0-4A05-ADCA-5CBAB885E305}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BCE5DB3A-467D-498D-996F-34F511A90A5C}" srcId="{C8B9AACC-6090-4E93-B112-FEF419B2C8C0}" destId="{C923180A-1F5E-4EDF-B1B4-BF296491DA39}" srcOrd="1" destOrd="0" parTransId="{64CF54F0-ABE1-4118-8E0E-503764491476}" sibTransId="{EAFD4255-150B-483D-854A-FCFF3E1C3818}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0B152E59-02C7-45AE-B10B-BDC7D84AD6ED}" type="presOf" srcId="{327E7E58-0144-45E0-AD94-3476B54E281F}" destId="{875AD089-2E66-469E-88C2-DFFE8330212E}" srcOrd="0" destOrd="0" presId="urn:microsoft.com/office/officeart/2005/8/layout/hList1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21447794-36EF-4D5D-B30A-43DFDAD44097}" type="presOf" srcId="{09E2EDBB-FB3E-4B60-875C-23AF617F3985}" destId="{875AD089-2E66-469E-88C2-DFFE8330212E}" srcOrd="0" destOrd="1" presId="urn:microsoft.com/office/officeart/2005/8/layout/hList1"/>
    <dgm:cxn modelId="{8FE05799-F36A-48B4-A827-DCB0A88207C6}" type="presOf" srcId="{49FDA2B9-D300-4E9B-BBC0-E533EC79CE60}" destId="{571D68AB-B350-4D5C-AB6A-ABC40C2D8986}" srcOrd="0" destOrd="0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A1D392A8-0CFD-426C-B0C9-7DCC312F5F2A}" srcId="{C8B9AACC-6090-4E93-B112-FEF419B2C8C0}" destId="{49FDA2B9-D300-4E9B-BBC0-E533EC79CE60}" srcOrd="0" destOrd="0" parTransId="{EDC4467D-2726-4E3D-9031-545C246416A4}" sibTransId="{0147D344-0034-4149-AA8A-130F231D642B}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1612D4DE-E357-41EC-8493-FC2FA399E127}" srcId="{75151AD3-56D0-4892-9CC3-0245E0F61F03}" destId="{B3B650F3-0143-43EB-89AE-FC9932C4BCEF}" srcOrd="1" destOrd="0" parTransId="{011FD1ED-CA3B-4777-BADC-5B801A69C4F1}" sibTransId="{BCE4EF3A-EF2A-4399-A2C0-F08ADD9B24A5}"/>
    <dgm:cxn modelId="{466EE8E2-F299-46A1-8F36-85178C4C84E1}" type="presOf" srcId="{B3B650F3-0143-43EB-89AE-FC9932C4BCEF}" destId="{9B31B566-F93C-4932-9C27-2AC260B106B4}" srcOrd="0" destOrd="1" presId="urn:microsoft.com/office/officeart/2005/8/layout/hList1"/>
    <dgm:cxn modelId="{AB2768E6-FD2F-4006-B218-4BB9E223E85B}" srcId="{C5E6BC8D-1A4E-42C8-8E2C-7EC17FC2E1D1}" destId="{327E7E58-0144-45E0-AD94-3476B54E281F}" srcOrd="0" destOrd="0" parTransId="{29E4E333-57F5-46CF-A2DC-DD677E2C55F9}" sibTransId="{BA4E43E9-40EA-4586-AA3F-B97AD049FD41}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0647B5F4-FEE2-41D2-9E58-740358B717DF}" type="presOf" srcId="{C923180A-1F5E-4EDF-B1B4-BF296491DA39}" destId="{571D68AB-B350-4D5C-AB6A-ABC40C2D8986}" srcOrd="0" destOrd="1" presId="urn:microsoft.com/office/officeart/2005/8/layout/hList1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5151AD3-56D0-4892-9CC3-0245E0F61F03}">
      <dgm:prSet phldrT="[Text]"/>
      <dgm:spPr/>
      <dgm:t>
        <a:bodyPr/>
        <a:lstStyle/>
        <a:p>
          <a:r>
            <a:rPr lang="en-IN" b="0" dirty="0"/>
            <a:t>Classes: </a:t>
          </a:r>
          <a:endParaRPr lang="en-US" dirty="0"/>
        </a:p>
      </dgm:t>
    </dgm:pt>
    <dgm:pt modelId="{251E6184-4BAA-4DDB-A10B-FABA4B4EC6AC}" type="parTrans" cxnId="{B3DE65D2-24BB-4268-AA0A-53ADA4D0C0D3}">
      <dgm:prSet/>
      <dgm:spPr/>
      <dgm:t>
        <a:bodyPr/>
        <a:lstStyle/>
        <a:p>
          <a:endParaRPr lang="en-US"/>
        </a:p>
      </dgm:t>
    </dgm:pt>
    <dgm:pt modelId="{8D6B5241-E3C8-447A-AED6-C9C8EC5B134E}" type="sibTrans" cxnId="{B3DE65D2-24BB-4268-AA0A-53ADA4D0C0D3}">
      <dgm:prSet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r>
            <a:rPr lang="en-IN" b="0" dirty="0"/>
            <a:t>Some Classes Names:  </a:t>
          </a:r>
          <a:endParaRPr lang="en-US" dirty="0"/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C5E6BC8D-1A4E-42C8-8E2C-7EC17FC2E1D1}">
      <dgm:prSet phldrT="[Text]"/>
      <dgm:spPr/>
      <dgm:t>
        <a:bodyPr/>
        <a:lstStyle/>
        <a:p>
          <a:r>
            <a:rPr lang="en-IN" b="0" dirty="0"/>
            <a:t>files: </a:t>
          </a:r>
          <a:endParaRPr lang="en-US" dirty="0"/>
        </a:p>
      </dgm:t>
    </dgm:pt>
    <dgm:pt modelId="{D540C9D5-0D0F-4ED0-A8C6-5122EF89E0B8}" type="parTrans" cxnId="{B8151A82-97B0-4A6B-96BC-6914694D949A}">
      <dgm:prSet/>
      <dgm:spPr/>
      <dgm:t>
        <a:bodyPr/>
        <a:lstStyle/>
        <a:p>
          <a:endParaRPr lang="en-US"/>
        </a:p>
      </dgm:t>
    </dgm:pt>
    <dgm:pt modelId="{3984F889-9155-4B34-8DCE-A8EECAF129A9}" type="sibTrans" cxnId="{B8151A82-97B0-4A6B-96BC-6914694D949A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 custT="1"/>
      <dgm:spPr/>
      <dgm:t>
        <a:bodyPr/>
        <a:lstStyle/>
        <a:p>
          <a:r>
            <a:rPr lang="en-US" sz="2000" dirty="0"/>
            <a:t>21 classes are created in style.css</a:t>
          </a:r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09E2EDBB-FB3E-4B60-875C-23AF617F3985}">
      <dgm:prSet phldrT="[Text]" custT="1"/>
      <dgm:spPr/>
      <dgm:t>
        <a:bodyPr/>
        <a:lstStyle/>
        <a:p>
          <a:r>
            <a:rPr lang="en-IN" sz="2400" b="0" dirty="0"/>
            <a:t>Only one file. Style.css</a:t>
          </a:r>
          <a:endParaRPr lang="en-US" sz="2400" dirty="0"/>
        </a:p>
      </dgm:t>
    </dgm:pt>
    <dgm:pt modelId="{E5138E13-E922-4691-9380-87EA04CDF907}" type="parTrans" cxnId="{E4F42334-EB63-40DE-94BB-2D0F07F5D639}">
      <dgm:prSet/>
      <dgm:spPr/>
      <dgm:t>
        <a:bodyPr/>
        <a:lstStyle/>
        <a:p>
          <a:endParaRPr lang="en-US"/>
        </a:p>
      </dgm:t>
    </dgm:pt>
    <dgm:pt modelId="{12A8F3F2-3EA0-4A05-ADCA-5CBAB885E305}" type="sibTrans" cxnId="{E4F42334-EB63-40DE-94BB-2D0F07F5D639}">
      <dgm:prSet/>
      <dgm:spPr/>
      <dgm:t>
        <a:bodyPr/>
        <a:lstStyle/>
        <a:p>
          <a:endParaRPr lang="en-US"/>
        </a:p>
      </dgm:t>
    </dgm:pt>
    <dgm:pt modelId="{49FDA2B9-D300-4E9B-BBC0-E533EC79CE60}">
      <dgm:prSet phldrT="[Text]" custT="1"/>
      <dgm:spPr/>
      <dgm:t>
        <a:bodyPr/>
        <a:lstStyle/>
        <a:p>
          <a:r>
            <a:rPr lang="en-IN" sz="2000" b="0" dirty="0"/>
            <a:t>.chess-table</a:t>
          </a:r>
          <a:endParaRPr lang="en-US" sz="2000" dirty="0"/>
        </a:p>
      </dgm:t>
    </dgm:pt>
    <dgm:pt modelId="{EDC4467D-2726-4E3D-9031-545C246416A4}" type="parTrans" cxnId="{A1D392A8-0CFD-426C-B0C9-7DCC312F5F2A}">
      <dgm:prSet/>
      <dgm:spPr/>
      <dgm:t>
        <a:bodyPr/>
        <a:lstStyle/>
        <a:p>
          <a:endParaRPr lang="en-IN"/>
        </a:p>
      </dgm:t>
    </dgm:pt>
    <dgm:pt modelId="{0147D344-0034-4149-AA8A-130F231D642B}" type="sibTrans" cxnId="{A1D392A8-0CFD-426C-B0C9-7DCC312F5F2A}">
      <dgm:prSet/>
      <dgm:spPr/>
      <dgm:t>
        <a:bodyPr/>
        <a:lstStyle/>
        <a:p>
          <a:endParaRPr lang="en-IN"/>
        </a:p>
      </dgm:t>
    </dgm:pt>
    <dgm:pt modelId="{327E7E58-0144-45E0-AD94-3476B54E281F}">
      <dgm:prSet phldrT="[Text]" custT="1"/>
      <dgm:spPr/>
      <dgm:t>
        <a:bodyPr/>
        <a:lstStyle/>
        <a:p>
          <a:endParaRPr lang="en-US" sz="2400" dirty="0"/>
        </a:p>
      </dgm:t>
    </dgm:pt>
    <dgm:pt modelId="{29E4E333-57F5-46CF-A2DC-DD677E2C55F9}" type="parTrans" cxnId="{AB2768E6-FD2F-4006-B218-4BB9E223E85B}">
      <dgm:prSet/>
      <dgm:spPr/>
      <dgm:t>
        <a:bodyPr/>
        <a:lstStyle/>
        <a:p>
          <a:endParaRPr lang="en-IN"/>
        </a:p>
      </dgm:t>
    </dgm:pt>
    <dgm:pt modelId="{BA4E43E9-40EA-4586-AA3F-B97AD049FD41}" type="sibTrans" cxnId="{AB2768E6-FD2F-4006-B218-4BB9E223E85B}">
      <dgm:prSet/>
      <dgm:spPr/>
      <dgm:t>
        <a:bodyPr/>
        <a:lstStyle/>
        <a:p>
          <a:endParaRPr lang="en-IN"/>
        </a:p>
      </dgm:t>
    </dgm:pt>
    <dgm:pt modelId="{CB05E60B-6BDF-4979-9433-530093AF997C}">
      <dgm:prSet phldrT="[Text]" custT="1"/>
      <dgm:spPr/>
      <dgm:t>
        <a:bodyPr/>
        <a:lstStyle/>
        <a:p>
          <a:r>
            <a:rPr lang="en-IN" sz="2000" b="0" dirty="0"/>
            <a:t>.piece-box</a:t>
          </a:r>
          <a:endParaRPr lang="en-US" sz="2000" dirty="0"/>
        </a:p>
      </dgm:t>
    </dgm:pt>
    <dgm:pt modelId="{F40B0752-CEFE-4826-850F-6318ACC9C4A0}" type="parTrans" cxnId="{8E44AED6-A165-41A0-9F09-79414992DC66}">
      <dgm:prSet/>
      <dgm:spPr/>
      <dgm:t>
        <a:bodyPr/>
        <a:lstStyle/>
        <a:p>
          <a:endParaRPr lang="en-IN"/>
        </a:p>
      </dgm:t>
    </dgm:pt>
    <dgm:pt modelId="{009486FE-F676-47D0-B890-1216D7C22099}" type="sibTrans" cxnId="{8E44AED6-A165-41A0-9F09-79414992DC66}">
      <dgm:prSet/>
      <dgm:spPr/>
      <dgm:t>
        <a:bodyPr/>
        <a:lstStyle/>
        <a:p>
          <a:endParaRPr lang="en-IN"/>
        </a:p>
      </dgm:t>
    </dgm:pt>
    <dgm:pt modelId="{EF25321D-8A77-40BE-AE66-7973176DD0FB}">
      <dgm:prSet phldrT="[Text]" custT="1"/>
      <dgm:spPr/>
      <dgm:t>
        <a:bodyPr/>
        <a:lstStyle/>
        <a:p>
          <a:r>
            <a:rPr lang="en-IN" sz="2000" b="0" dirty="0"/>
            <a:t>.</a:t>
          </a:r>
          <a:r>
            <a:rPr lang="en-IN" sz="2000" b="0" dirty="0" err="1"/>
            <a:t>img.piece</a:t>
          </a:r>
          <a:endParaRPr lang="en-US" sz="2000" dirty="0"/>
        </a:p>
      </dgm:t>
    </dgm:pt>
    <dgm:pt modelId="{C4C634C0-FF7C-4FDC-9293-8C6D8BB8831E}" type="parTrans" cxnId="{7089F393-7C23-4476-8419-19EA0CC7CADB}">
      <dgm:prSet/>
      <dgm:spPr/>
      <dgm:t>
        <a:bodyPr/>
        <a:lstStyle/>
        <a:p>
          <a:endParaRPr lang="en-IN"/>
        </a:p>
      </dgm:t>
    </dgm:pt>
    <dgm:pt modelId="{7631DF34-1680-4819-821C-26FC243A0ED2}" type="sibTrans" cxnId="{7089F393-7C23-4476-8419-19EA0CC7CADB}">
      <dgm:prSet/>
      <dgm:spPr/>
      <dgm:t>
        <a:bodyPr/>
        <a:lstStyle/>
        <a:p>
          <a:endParaRPr lang="en-IN"/>
        </a:p>
      </dgm:t>
    </dgm:pt>
    <dgm:pt modelId="{9E0BF2C8-C25E-4463-BAD2-72EEA6CB41F2}">
      <dgm:prSet phldrT="[Text]" custT="1"/>
      <dgm:spPr/>
      <dgm:t>
        <a:bodyPr/>
        <a:lstStyle/>
        <a:p>
          <a:r>
            <a:rPr lang="en-IN" sz="2000" b="0" dirty="0"/>
            <a:t>.</a:t>
          </a:r>
          <a:r>
            <a:rPr lang="en-IN" sz="2000" b="0" dirty="0" err="1"/>
            <a:t>mychesstable</a:t>
          </a:r>
          <a:endParaRPr lang="en-US" sz="2000" dirty="0"/>
        </a:p>
      </dgm:t>
    </dgm:pt>
    <dgm:pt modelId="{90CEC736-90D2-450D-BE76-0A9CBA2A3D3B}" type="parTrans" cxnId="{362A0096-8555-41F3-9CA8-F2F7AE95F8C0}">
      <dgm:prSet/>
      <dgm:spPr/>
      <dgm:t>
        <a:bodyPr/>
        <a:lstStyle/>
        <a:p>
          <a:endParaRPr lang="en-IN"/>
        </a:p>
      </dgm:t>
    </dgm:pt>
    <dgm:pt modelId="{73390E61-D85B-4FD5-9990-E87886FDCB69}" type="sibTrans" cxnId="{362A0096-8555-41F3-9CA8-F2F7AE95F8C0}">
      <dgm:prSet/>
      <dgm:spPr/>
      <dgm:t>
        <a:bodyPr/>
        <a:lstStyle/>
        <a:p>
          <a:endParaRPr lang="en-IN"/>
        </a:p>
      </dgm:t>
    </dgm:pt>
    <dgm:pt modelId="{6DC1C569-580A-44C3-A5EB-C6280C3A0B9F}">
      <dgm:prSet phldrT="[Text]" custT="1"/>
      <dgm:spPr/>
      <dgm:t>
        <a:bodyPr/>
        <a:lstStyle/>
        <a:p>
          <a:r>
            <a:rPr lang="en-IN" sz="2000" b="0" dirty="0"/>
            <a:t>.chess-message</a:t>
          </a:r>
          <a:endParaRPr lang="en-US" sz="2000" dirty="0"/>
        </a:p>
      </dgm:t>
    </dgm:pt>
    <dgm:pt modelId="{914155E4-6AC6-4198-9E98-C40CAEF17693}" type="parTrans" cxnId="{0F1F683C-7A16-4B49-8209-021C3BCABDE4}">
      <dgm:prSet/>
      <dgm:spPr/>
      <dgm:t>
        <a:bodyPr/>
        <a:lstStyle/>
        <a:p>
          <a:endParaRPr lang="en-IN"/>
        </a:p>
      </dgm:t>
    </dgm:pt>
    <dgm:pt modelId="{C0B56287-111C-43DE-831B-325F796D8533}" type="sibTrans" cxnId="{0F1F683C-7A16-4B49-8209-021C3BCABDE4}">
      <dgm:prSet/>
      <dgm:spPr/>
      <dgm:t>
        <a:bodyPr/>
        <a:lstStyle/>
        <a:p>
          <a:endParaRPr lang="en-IN"/>
        </a:p>
      </dgm:t>
    </dgm:pt>
    <dgm:pt modelId="{651CE082-F5C0-455F-88C4-64C6FE466AD7}">
      <dgm:prSet phldrT="[Text]" custT="1"/>
      <dgm:spPr/>
      <dgm:t>
        <a:bodyPr/>
        <a:lstStyle/>
        <a:p>
          <a:r>
            <a:rPr lang="en-IN" sz="2000" b="0" dirty="0"/>
            <a:t> .check-mate-message              and so on</a:t>
          </a:r>
          <a:endParaRPr lang="en-US" sz="2000" dirty="0"/>
        </a:p>
      </dgm:t>
    </dgm:pt>
    <dgm:pt modelId="{DCE09F9C-5404-4421-AEE5-B1958CF8CD0F}" type="parTrans" cxnId="{1612613D-6513-4C93-B7CF-F2A59B124549}">
      <dgm:prSet/>
      <dgm:spPr/>
      <dgm:t>
        <a:bodyPr/>
        <a:lstStyle/>
        <a:p>
          <a:endParaRPr lang="en-IN"/>
        </a:p>
      </dgm:t>
    </dgm:pt>
    <dgm:pt modelId="{7B3D3C8F-A2A4-4070-A3E8-F18231FDF5F8}" type="sibTrans" cxnId="{1612613D-6513-4C93-B7CF-F2A59B124549}">
      <dgm:prSet/>
      <dgm:spPr/>
      <dgm:t>
        <a:bodyPr/>
        <a:lstStyle/>
        <a:p>
          <a:endParaRPr lang="en-IN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31B566-F93C-4932-9C27-2AC260B106B4}" type="pres">
      <dgm:prSet presAssocID="{75151AD3-56D0-4892-9CC3-0245E0F61F03}" presName="desTx" presStyleLbl="alignAccFollowNode1" presStyleIdx="0" presStyleCnt="3">
        <dgm:presLayoutVars>
          <dgm:bulletEnabled val="1"/>
        </dgm:presLayoutVars>
      </dgm:prSet>
      <dgm:spPr/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5AD089-2E66-469E-88C2-DFFE8330212E}" type="pres">
      <dgm:prSet presAssocID="{C5E6BC8D-1A4E-42C8-8E2C-7EC17FC2E1D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893770E-20E4-4433-8270-BCDF791721DA}" type="presOf" srcId="{651CE082-F5C0-455F-88C4-64C6FE466AD7}" destId="{571D68AB-B350-4D5C-AB6A-ABC40C2D8986}" srcOrd="0" destOrd="5" presId="urn:microsoft.com/office/officeart/2005/8/layout/hList1"/>
    <dgm:cxn modelId="{E4F42334-EB63-40DE-94BB-2D0F07F5D639}" srcId="{C5E6BC8D-1A4E-42C8-8E2C-7EC17FC2E1D1}" destId="{09E2EDBB-FB3E-4B60-875C-23AF617F3985}" srcOrd="1" destOrd="0" parTransId="{E5138E13-E922-4691-9380-87EA04CDF907}" sibTransId="{12A8F3F2-3EA0-4A05-ADCA-5CBAB885E305}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0F1F683C-7A16-4B49-8209-021C3BCABDE4}" srcId="{C8B9AACC-6090-4E93-B112-FEF419B2C8C0}" destId="{6DC1C569-580A-44C3-A5EB-C6280C3A0B9F}" srcOrd="4" destOrd="0" parTransId="{914155E4-6AC6-4198-9E98-C40CAEF17693}" sibTransId="{C0B56287-111C-43DE-831B-325F796D8533}"/>
    <dgm:cxn modelId="{1612613D-6513-4C93-B7CF-F2A59B124549}" srcId="{C8B9AACC-6090-4E93-B112-FEF419B2C8C0}" destId="{651CE082-F5C0-455F-88C4-64C6FE466AD7}" srcOrd="5" destOrd="0" parTransId="{DCE09F9C-5404-4421-AEE5-B1958CF8CD0F}" sibTransId="{7B3D3C8F-A2A4-4070-A3E8-F18231FDF5F8}"/>
    <dgm:cxn modelId="{019CA067-2DF8-45C5-9125-BAD0B41CE42D}" type="presOf" srcId="{9E0BF2C8-C25E-4463-BAD2-72EEA6CB41F2}" destId="{571D68AB-B350-4D5C-AB6A-ABC40C2D8986}" srcOrd="0" destOrd="3" presId="urn:microsoft.com/office/officeart/2005/8/layout/hList1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3DC1BC70-2272-4F41-B465-D79B835D5981}" type="presOf" srcId="{6DC1C569-580A-44C3-A5EB-C6280C3A0B9F}" destId="{571D68AB-B350-4D5C-AB6A-ABC40C2D8986}" srcOrd="0" destOrd="4" presId="urn:microsoft.com/office/officeart/2005/8/layout/hList1"/>
    <dgm:cxn modelId="{0B152E59-02C7-45AE-B10B-BDC7D84AD6ED}" type="presOf" srcId="{327E7E58-0144-45E0-AD94-3476B54E281F}" destId="{875AD089-2E66-469E-88C2-DFFE8330212E}" srcOrd="0" destOrd="0" presId="urn:microsoft.com/office/officeart/2005/8/layout/hList1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7089F393-7C23-4476-8419-19EA0CC7CADB}" srcId="{C8B9AACC-6090-4E93-B112-FEF419B2C8C0}" destId="{EF25321D-8A77-40BE-AE66-7973176DD0FB}" srcOrd="2" destOrd="0" parTransId="{C4C634C0-FF7C-4FDC-9293-8C6D8BB8831E}" sibTransId="{7631DF34-1680-4819-821C-26FC243A0ED2}"/>
    <dgm:cxn modelId="{21447794-36EF-4D5D-B30A-43DFDAD44097}" type="presOf" srcId="{09E2EDBB-FB3E-4B60-875C-23AF617F3985}" destId="{875AD089-2E66-469E-88C2-DFFE8330212E}" srcOrd="0" destOrd="1" presId="urn:microsoft.com/office/officeart/2005/8/layout/hList1"/>
    <dgm:cxn modelId="{362A0096-8555-41F3-9CA8-F2F7AE95F8C0}" srcId="{C8B9AACC-6090-4E93-B112-FEF419B2C8C0}" destId="{9E0BF2C8-C25E-4463-BAD2-72EEA6CB41F2}" srcOrd="3" destOrd="0" parTransId="{90CEC736-90D2-450D-BE76-0A9CBA2A3D3B}" sibTransId="{73390E61-D85B-4FD5-9990-E87886FDCB69}"/>
    <dgm:cxn modelId="{8FE05799-F36A-48B4-A827-DCB0A88207C6}" type="presOf" srcId="{49FDA2B9-D300-4E9B-BBC0-E533EC79CE60}" destId="{571D68AB-B350-4D5C-AB6A-ABC40C2D8986}" srcOrd="0" destOrd="0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A1D392A8-0CFD-426C-B0C9-7DCC312F5F2A}" srcId="{C8B9AACC-6090-4E93-B112-FEF419B2C8C0}" destId="{49FDA2B9-D300-4E9B-BBC0-E533EC79CE60}" srcOrd="0" destOrd="0" parTransId="{EDC4467D-2726-4E3D-9031-545C246416A4}" sibTransId="{0147D344-0034-4149-AA8A-130F231D642B}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8E44AED6-A165-41A0-9F09-79414992DC66}" srcId="{C8B9AACC-6090-4E93-B112-FEF419B2C8C0}" destId="{CB05E60B-6BDF-4979-9433-530093AF997C}" srcOrd="1" destOrd="0" parTransId="{F40B0752-CEFE-4826-850F-6318ACC9C4A0}" sibTransId="{009486FE-F676-47D0-B890-1216D7C22099}"/>
    <dgm:cxn modelId="{F3BD6EDE-948A-4592-B562-8DC5EF598EE7}" type="presOf" srcId="{EF25321D-8A77-40BE-AE66-7973176DD0FB}" destId="{571D68AB-B350-4D5C-AB6A-ABC40C2D8986}" srcOrd="0" destOrd="2" presId="urn:microsoft.com/office/officeart/2005/8/layout/hList1"/>
    <dgm:cxn modelId="{92CC6AE1-5ABC-4E3B-A67A-CBE2638D8C50}" type="presOf" srcId="{CB05E60B-6BDF-4979-9433-530093AF997C}" destId="{571D68AB-B350-4D5C-AB6A-ABC40C2D8986}" srcOrd="0" destOrd="1" presId="urn:microsoft.com/office/officeart/2005/8/layout/hList1"/>
    <dgm:cxn modelId="{AB2768E6-FD2F-4006-B218-4BB9E223E85B}" srcId="{C5E6BC8D-1A4E-42C8-8E2C-7EC17FC2E1D1}" destId="{327E7E58-0144-45E0-AD94-3476B54E281F}" srcOrd="0" destOrd="0" parTransId="{29E4E333-57F5-46CF-A2DC-DD677E2C55F9}" sibTransId="{BA4E43E9-40EA-4586-AA3F-B97AD049FD41}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5151AD3-56D0-4892-9CC3-0245E0F61F03}">
      <dgm:prSet phldrT="[Text]"/>
      <dgm:spPr/>
      <dgm:t>
        <a:bodyPr/>
        <a:lstStyle/>
        <a:p>
          <a:r>
            <a:rPr lang="en-IN" b="0" dirty="0"/>
            <a:t>Files: </a:t>
          </a:r>
          <a:endParaRPr lang="en-US" dirty="0"/>
        </a:p>
      </dgm:t>
    </dgm:pt>
    <dgm:pt modelId="{251E6184-4BAA-4DDB-A10B-FABA4B4EC6AC}" type="parTrans" cxnId="{B3DE65D2-24BB-4268-AA0A-53ADA4D0C0D3}">
      <dgm:prSet/>
      <dgm:spPr/>
      <dgm:t>
        <a:bodyPr/>
        <a:lstStyle/>
        <a:p>
          <a:endParaRPr lang="en-US"/>
        </a:p>
      </dgm:t>
    </dgm:pt>
    <dgm:pt modelId="{8D6B5241-E3C8-447A-AED6-C9C8EC5B134E}" type="sibTrans" cxnId="{B3DE65D2-24BB-4268-AA0A-53ADA4D0C0D3}">
      <dgm:prSet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r>
            <a:rPr lang="en-IN" b="0" dirty="0"/>
            <a:t>Directories:  </a:t>
          </a:r>
          <a:endParaRPr lang="en-US" dirty="0"/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C5E6BC8D-1A4E-42C8-8E2C-7EC17FC2E1D1}">
      <dgm:prSet phldrT="[Text]"/>
      <dgm:spPr/>
      <dgm:t>
        <a:bodyPr/>
        <a:lstStyle/>
        <a:p>
          <a:r>
            <a:rPr lang="en-IN" b="0" dirty="0"/>
            <a:t>Details: </a:t>
          </a:r>
          <a:endParaRPr lang="en-US" dirty="0"/>
        </a:p>
      </dgm:t>
    </dgm:pt>
    <dgm:pt modelId="{D540C9D5-0D0F-4ED0-A8C6-5122EF89E0B8}" type="parTrans" cxnId="{B8151A82-97B0-4A6B-96BC-6914694D949A}">
      <dgm:prSet/>
      <dgm:spPr/>
      <dgm:t>
        <a:bodyPr/>
        <a:lstStyle/>
        <a:p>
          <a:endParaRPr lang="en-US"/>
        </a:p>
      </dgm:t>
    </dgm:pt>
    <dgm:pt modelId="{3984F889-9155-4B34-8DCE-A8EECAF129A9}" type="sibTrans" cxnId="{B8151A82-97B0-4A6B-96BC-6914694D949A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 custT="1"/>
      <dgm:spPr/>
      <dgm:t>
        <a:bodyPr/>
        <a:lstStyle/>
        <a:p>
          <a:r>
            <a:rPr lang="en-US" sz="1800" dirty="0"/>
            <a:t>3 folders are available to store JS files.</a:t>
          </a:r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49FDA2B9-D300-4E9B-BBC0-E533EC79CE60}">
      <dgm:prSet phldrT="[Text]" custT="1"/>
      <dgm:spPr/>
      <dgm:t>
        <a:bodyPr/>
        <a:lstStyle/>
        <a:p>
          <a:r>
            <a:rPr lang="en-IN" sz="1800" b="0" dirty="0"/>
            <a:t>Config			it have 5 </a:t>
          </a:r>
          <a:r>
            <a:rPr lang="en-IN" sz="1800" b="0" dirty="0" err="1"/>
            <a:t>js</a:t>
          </a:r>
          <a:r>
            <a:rPr lang="en-IN" sz="1800" b="0" dirty="0"/>
            <a:t> files.</a:t>
          </a:r>
          <a:endParaRPr lang="en-US" sz="1800" dirty="0"/>
        </a:p>
      </dgm:t>
    </dgm:pt>
    <dgm:pt modelId="{EDC4467D-2726-4E3D-9031-545C246416A4}" type="parTrans" cxnId="{A1D392A8-0CFD-426C-B0C9-7DCC312F5F2A}">
      <dgm:prSet/>
      <dgm:spPr/>
      <dgm:t>
        <a:bodyPr/>
        <a:lstStyle/>
        <a:p>
          <a:endParaRPr lang="en-IN"/>
        </a:p>
      </dgm:t>
    </dgm:pt>
    <dgm:pt modelId="{0147D344-0034-4149-AA8A-130F231D642B}" type="sibTrans" cxnId="{A1D392A8-0CFD-426C-B0C9-7DCC312F5F2A}">
      <dgm:prSet/>
      <dgm:spPr/>
      <dgm:t>
        <a:bodyPr/>
        <a:lstStyle/>
        <a:p>
          <a:endParaRPr lang="en-IN"/>
        </a:p>
      </dgm:t>
    </dgm:pt>
    <dgm:pt modelId="{327E7E58-0144-45E0-AD94-3476B54E281F}">
      <dgm:prSet phldrT="[Text]" custT="1"/>
      <dgm:spPr/>
      <dgm:t>
        <a:bodyPr/>
        <a:lstStyle/>
        <a:p>
          <a:r>
            <a:rPr lang="en-US" sz="1600" dirty="0"/>
            <a:t>Config holds all the initial </a:t>
          </a:r>
          <a:r>
            <a:rPr lang="en-US" sz="1600" dirty="0" err="1"/>
            <a:t>js</a:t>
          </a:r>
          <a:r>
            <a:rPr lang="en-US" sz="1600" dirty="0"/>
            <a:t> files which identifies the positions of pieces and the link of the </a:t>
          </a:r>
          <a:r>
            <a:rPr lang="en-US" sz="1600" dirty="0" err="1"/>
            <a:t>png</a:t>
          </a:r>
          <a:r>
            <a:rPr lang="en-US" sz="1600" dirty="0"/>
            <a:t> files of pieces. </a:t>
          </a:r>
        </a:p>
      </dgm:t>
    </dgm:pt>
    <dgm:pt modelId="{29E4E333-57F5-46CF-A2DC-DD677E2C55F9}" type="parTrans" cxnId="{AB2768E6-FD2F-4006-B218-4BB9E223E85B}">
      <dgm:prSet/>
      <dgm:spPr/>
      <dgm:t>
        <a:bodyPr/>
        <a:lstStyle/>
        <a:p>
          <a:endParaRPr lang="en-IN"/>
        </a:p>
      </dgm:t>
    </dgm:pt>
    <dgm:pt modelId="{BA4E43E9-40EA-4586-AA3F-B97AD049FD41}" type="sibTrans" cxnId="{AB2768E6-FD2F-4006-B218-4BB9E223E85B}">
      <dgm:prSet/>
      <dgm:spPr/>
      <dgm:t>
        <a:bodyPr/>
        <a:lstStyle/>
        <a:p>
          <a:endParaRPr lang="en-IN"/>
        </a:p>
      </dgm:t>
    </dgm:pt>
    <dgm:pt modelId="{2AC8D5A0-DDEE-4108-89AD-9F2524AF61E1}">
      <dgm:prSet phldrT="[Text]" custT="1"/>
      <dgm:spPr/>
      <dgm:t>
        <a:bodyPr/>
        <a:lstStyle/>
        <a:p>
          <a:endParaRPr lang="en-US" sz="1800" dirty="0"/>
        </a:p>
      </dgm:t>
    </dgm:pt>
    <dgm:pt modelId="{DEF0B7A2-AC6B-4362-B528-B9A786593AB4}" type="parTrans" cxnId="{F0B6EF0F-3B86-4573-BDF1-2E3D78397DDD}">
      <dgm:prSet/>
      <dgm:spPr/>
      <dgm:t>
        <a:bodyPr/>
        <a:lstStyle/>
        <a:p>
          <a:endParaRPr lang="en-IN"/>
        </a:p>
      </dgm:t>
    </dgm:pt>
    <dgm:pt modelId="{DA638B47-4C0D-40A0-84E5-16E98AFF0BB7}" type="sibTrans" cxnId="{F0B6EF0F-3B86-4573-BDF1-2E3D78397DDD}">
      <dgm:prSet/>
      <dgm:spPr/>
      <dgm:t>
        <a:bodyPr/>
        <a:lstStyle/>
        <a:p>
          <a:endParaRPr lang="en-IN"/>
        </a:p>
      </dgm:t>
    </dgm:pt>
    <dgm:pt modelId="{B0E2E093-2D0B-4BFA-86A7-51BECB5EAD12}">
      <dgm:prSet phldrT="[Text]" custT="1"/>
      <dgm:spPr/>
      <dgm:t>
        <a:bodyPr/>
        <a:lstStyle/>
        <a:p>
          <a:r>
            <a:rPr lang="en-US" sz="1800" dirty="0"/>
            <a:t>Services			it holds 2 folders 	and 5 </a:t>
          </a:r>
          <a:r>
            <a:rPr lang="en-US" sz="1800" dirty="0" err="1"/>
            <a:t>js</a:t>
          </a:r>
          <a:r>
            <a:rPr lang="en-US" sz="1800" dirty="0"/>
            <a:t> files.</a:t>
          </a:r>
        </a:p>
      </dgm:t>
    </dgm:pt>
    <dgm:pt modelId="{9AE10109-C21E-434B-99D4-B0321E923CB6}" type="parTrans" cxnId="{7A1537D8-5F02-470A-8926-F3756A17A97F}">
      <dgm:prSet/>
      <dgm:spPr/>
      <dgm:t>
        <a:bodyPr/>
        <a:lstStyle/>
        <a:p>
          <a:endParaRPr lang="en-IN"/>
        </a:p>
      </dgm:t>
    </dgm:pt>
    <dgm:pt modelId="{20A3CC38-67F2-4397-83FD-193ABA8E5042}" type="sibTrans" cxnId="{7A1537D8-5F02-470A-8926-F3756A17A97F}">
      <dgm:prSet/>
      <dgm:spPr/>
      <dgm:t>
        <a:bodyPr/>
        <a:lstStyle/>
        <a:p>
          <a:endParaRPr lang="en-IN"/>
        </a:p>
      </dgm:t>
    </dgm:pt>
    <dgm:pt modelId="{582481E0-D875-48CE-B133-7512950B5EEC}">
      <dgm:prSet phldrT="[Text]" custT="1"/>
      <dgm:spPr/>
      <dgm:t>
        <a:bodyPr/>
        <a:lstStyle/>
        <a:p>
          <a:r>
            <a:rPr lang="en-US" sz="1800" dirty="0"/>
            <a:t>Utils				it contains only 	one </a:t>
          </a:r>
          <a:r>
            <a:rPr lang="en-US" sz="1800" dirty="0" err="1"/>
            <a:t>js</a:t>
          </a:r>
          <a:r>
            <a:rPr lang="en-US" sz="1800" dirty="0"/>
            <a:t> files.</a:t>
          </a:r>
        </a:p>
      </dgm:t>
    </dgm:pt>
    <dgm:pt modelId="{4A8C28C5-8451-4772-B4D2-E6AF1073E838}" type="parTrans" cxnId="{74ACEC81-C1C3-4687-9F8E-BC81D18A12C2}">
      <dgm:prSet/>
      <dgm:spPr/>
      <dgm:t>
        <a:bodyPr/>
        <a:lstStyle/>
        <a:p>
          <a:endParaRPr lang="en-IN"/>
        </a:p>
      </dgm:t>
    </dgm:pt>
    <dgm:pt modelId="{5E27A774-63D3-4144-90B9-EF1AF1DD173B}" type="sibTrans" cxnId="{74ACEC81-C1C3-4687-9F8E-BC81D18A12C2}">
      <dgm:prSet/>
      <dgm:spPr/>
      <dgm:t>
        <a:bodyPr/>
        <a:lstStyle/>
        <a:p>
          <a:endParaRPr lang="en-IN"/>
        </a:p>
      </dgm:t>
    </dgm:pt>
    <dgm:pt modelId="{D81F01F1-73EE-44F3-B041-70BD761FD676}">
      <dgm:prSet phldrT="[Text]" custT="1"/>
      <dgm:spPr/>
      <dgm:t>
        <a:bodyPr/>
        <a:lstStyle/>
        <a:p>
          <a:r>
            <a:rPr lang="en-US" sz="1600" dirty="0"/>
            <a:t>Services Directory manage the pieces determinations, pieces handling , and the players turns/movement.</a:t>
          </a:r>
        </a:p>
      </dgm:t>
    </dgm:pt>
    <dgm:pt modelId="{F30B7E9F-4A99-4065-BF66-9046CE94082B}" type="parTrans" cxnId="{7D37A9D3-26F1-45A7-A9C1-711FF0FFCE53}">
      <dgm:prSet/>
      <dgm:spPr/>
      <dgm:t>
        <a:bodyPr/>
        <a:lstStyle/>
        <a:p>
          <a:endParaRPr lang="en-IN"/>
        </a:p>
      </dgm:t>
    </dgm:pt>
    <dgm:pt modelId="{2F1569F5-3194-46F8-B188-3C09DE1D6DF7}" type="sibTrans" cxnId="{7D37A9D3-26F1-45A7-A9C1-711FF0FFCE53}">
      <dgm:prSet/>
      <dgm:spPr/>
      <dgm:t>
        <a:bodyPr/>
        <a:lstStyle/>
        <a:p>
          <a:endParaRPr lang="en-IN"/>
        </a:p>
      </dgm:t>
    </dgm:pt>
    <dgm:pt modelId="{9F3B6F8E-3077-4DA2-950C-AA8EE3E8A465}">
      <dgm:prSet phldrT="[Text]" custT="1"/>
      <dgm:spPr/>
      <dgm:t>
        <a:bodyPr/>
        <a:lstStyle/>
        <a:p>
          <a:r>
            <a:rPr lang="en-US" sz="1800" dirty="0"/>
            <a:t>app.js file helps to run the functions automatically.</a:t>
          </a:r>
        </a:p>
      </dgm:t>
    </dgm:pt>
    <dgm:pt modelId="{9D8FDB04-30A8-4BAC-B087-FEB9AF38B723}" type="parTrans" cxnId="{B143BF50-B779-441A-A99B-D0191511479A}">
      <dgm:prSet/>
      <dgm:spPr/>
      <dgm:t>
        <a:bodyPr/>
        <a:lstStyle/>
        <a:p>
          <a:endParaRPr lang="en-IN"/>
        </a:p>
      </dgm:t>
    </dgm:pt>
    <dgm:pt modelId="{8FE52D8D-300C-4FFE-ACA5-1A8207411AAB}" type="sibTrans" cxnId="{B143BF50-B779-441A-A99B-D0191511479A}">
      <dgm:prSet/>
      <dgm:spPr/>
      <dgm:t>
        <a:bodyPr/>
        <a:lstStyle/>
        <a:p>
          <a:endParaRPr lang="en-IN"/>
        </a:p>
      </dgm:t>
    </dgm:pt>
    <dgm:pt modelId="{6625021A-4344-4779-8B9D-C05C96A18EF7}">
      <dgm:prSet phldrT="[Text]" custT="1"/>
      <dgm:spPr/>
      <dgm:t>
        <a:bodyPr/>
        <a:lstStyle/>
        <a:p>
          <a:endParaRPr lang="en-US" sz="1800" dirty="0"/>
        </a:p>
      </dgm:t>
    </dgm:pt>
    <dgm:pt modelId="{474AA4D7-4DD7-4B66-B68C-CC6F7743DE92}" type="parTrans" cxnId="{2ACFBC41-9EEC-46A0-AFA1-CA9B369680FE}">
      <dgm:prSet/>
      <dgm:spPr/>
      <dgm:t>
        <a:bodyPr/>
        <a:lstStyle/>
        <a:p>
          <a:endParaRPr lang="en-IN"/>
        </a:p>
      </dgm:t>
    </dgm:pt>
    <dgm:pt modelId="{6CC68133-ABEC-4803-B741-46E2B0226D3E}" type="sibTrans" cxnId="{2ACFBC41-9EEC-46A0-AFA1-CA9B369680FE}">
      <dgm:prSet/>
      <dgm:spPr/>
      <dgm:t>
        <a:bodyPr/>
        <a:lstStyle/>
        <a:p>
          <a:endParaRPr lang="en-IN"/>
        </a:p>
      </dgm:t>
    </dgm:pt>
    <dgm:pt modelId="{48C3834A-4E1F-498A-8A38-445937F5C15F}">
      <dgm:prSet phldrT="[Text]" custT="1"/>
      <dgm:spPr/>
      <dgm:t>
        <a:bodyPr/>
        <a:lstStyle/>
        <a:p>
          <a:endParaRPr lang="en-US" sz="1600" dirty="0"/>
        </a:p>
      </dgm:t>
    </dgm:pt>
    <dgm:pt modelId="{7AC5AA2A-2F43-43E4-84A7-A9C12EC49CB5}" type="parTrans" cxnId="{94ACE6C0-6170-430D-877A-52D953052437}">
      <dgm:prSet/>
      <dgm:spPr/>
      <dgm:t>
        <a:bodyPr/>
        <a:lstStyle/>
        <a:p>
          <a:endParaRPr lang="en-IN"/>
        </a:p>
      </dgm:t>
    </dgm:pt>
    <dgm:pt modelId="{8DAEB77C-083C-4619-8001-77A84205FC38}" type="sibTrans" cxnId="{94ACE6C0-6170-430D-877A-52D953052437}">
      <dgm:prSet/>
      <dgm:spPr/>
      <dgm:t>
        <a:bodyPr/>
        <a:lstStyle/>
        <a:p>
          <a:endParaRPr lang="en-IN"/>
        </a:p>
      </dgm:t>
    </dgm:pt>
    <dgm:pt modelId="{086ED070-36D9-4914-9DB3-711718F17FEF}">
      <dgm:prSet phldrT="[Text]" custT="1"/>
      <dgm:spPr/>
      <dgm:t>
        <a:bodyPr/>
        <a:lstStyle/>
        <a:p>
          <a:endParaRPr lang="en-US" sz="1600" dirty="0"/>
        </a:p>
      </dgm:t>
    </dgm:pt>
    <dgm:pt modelId="{53080A9A-C6AC-4DDF-B871-7A137D720234}" type="parTrans" cxnId="{DBE43A69-4315-4EAD-AC9A-F2961F3045CC}">
      <dgm:prSet/>
      <dgm:spPr/>
      <dgm:t>
        <a:bodyPr/>
        <a:lstStyle/>
        <a:p>
          <a:endParaRPr lang="en-IN"/>
        </a:p>
      </dgm:t>
    </dgm:pt>
    <dgm:pt modelId="{97FF841A-7804-4371-81D4-6AF8D1F450FF}" type="sibTrans" cxnId="{DBE43A69-4315-4EAD-AC9A-F2961F3045CC}">
      <dgm:prSet/>
      <dgm:spPr/>
      <dgm:t>
        <a:bodyPr/>
        <a:lstStyle/>
        <a:p>
          <a:endParaRPr lang="en-IN"/>
        </a:p>
      </dgm:t>
    </dgm:pt>
    <dgm:pt modelId="{5805ADAC-DB5C-4EDD-9B97-CDC94D6FAF20}">
      <dgm:prSet phldrT="[Text]" custT="1"/>
      <dgm:spPr/>
      <dgm:t>
        <a:bodyPr/>
        <a:lstStyle/>
        <a:p>
          <a:r>
            <a:rPr lang="en-US" sz="1600" dirty="0"/>
            <a:t>Utils have only one </a:t>
          </a:r>
          <a:r>
            <a:rPr lang="en-US" sz="1600" dirty="0" err="1"/>
            <a:t>js</a:t>
          </a:r>
          <a:r>
            <a:rPr lang="en-US" sz="1600" dirty="0"/>
            <a:t> file which provides search queries and object cloning</a:t>
          </a:r>
        </a:p>
      </dgm:t>
    </dgm:pt>
    <dgm:pt modelId="{D091640F-FFC9-47AF-8B79-584A803A5DCA}" type="parTrans" cxnId="{1E779366-6421-4055-B11E-08CCB01BA286}">
      <dgm:prSet/>
      <dgm:spPr/>
      <dgm:t>
        <a:bodyPr/>
        <a:lstStyle/>
        <a:p>
          <a:endParaRPr lang="en-IN"/>
        </a:p>
      </dgm:t>
    </dgm:pt>
    <dgm:pt modelId="{F08B676C-AB9B-4685-943C-EEAAB8E73EE5}" type="sibTrans" cxnId="{1E779366-6421-4055-B11E-08CCB01BA286}">
      <dgm:prSet/>
      <dgm:spPr/>
      <dgm:t>
        <a:bodyPr/>
        <a:lstStyle/>
        <a:p>
          <a:endParaRPr lang="en-IN"/>
        </a:p>
      </dgm:t>
    </dgm:pt>
    <dgm:pt modelId="{46A7CDC0-FAB7-4204-8AFD-81E424C9198A}">
      <dgm:prSet phldrT="[Text]" custT="1"/>
      <dgm:spPr/>
      <dgm:t>
        <a:bodyPr/>
        <a:lstStyle/>
        <a:p>
          <a:endParaRPr lang="en-US" sz="1600" dirty="0"/>
        </a:p>
      </dgm:t>
    </dgm:pt>
    <dgm:pt modelId="{EC423151-9A34-42B1-B2CE-C384729B17D3}" type="parTrans" cxnId="{D9485ED3-F532-4288-B832-52BBF03B845D}">
      <dgm:prSet/>
      <dgm:spPr/>
      <dgm:t>
        <a:bodyPr/>
        <a:lstStyle/>
        <a:p>
          <a:endParaRPr lang="en-IN"/>
        </a:p>
      </dgm:t>
    </dgm:pt>
    <dgm:pt modelId="{C113A633-4389-4F6C-9F13-22256331AB86}" type="sibTrans" cxnId="{D9485ED3-F532-4288-B832-52BBF03B845D}">
      <dgm:prSet/>
      <dgm:spPr/>
      <dgm:t>
        <a:bodyPr/>
        <a:lstStyle/>
        <a:p>
          <a:endParaRPr lang="en-IN"/>
        </a:p>
      </dgm:t>
    </dgm:pt>
    <dgm:pt modelId="{162D6976-D370-48A5-A862-198AE6A28797}">
      <dgm:prSet phldrT="[Text]" custT="1"/>
      <dgm:spPr/>
      <dgm:t>
        <a:bodyPr/>
        <a:lstStyle/>
        <a:p>
          <a:endParaRPr lang="en-US" sz="1800" dirty="0"/>
        </a:p>
      </dgm:t>
    </dgm:pt>
    <dgm:pt modelId="{8D9ACADF-EEEA-4107-B6A4-E8DA6D356F46}" type="parTrans" cxnId="{27A3026B-27E5-4F3E-9C83-85E730C3D3DF}">
      <dgm:prSet/>
      <dgm:spPr/>
      <dgm:t>
        <a:bodyPr/>
        <a:lstStyle/>
        <a:p>
          <a:endParaRPr lang="en-IN"/>
        </a:p>
      </dgm:t>
    </dgm:pt>
    <dgm:pt modelId="{51CDE5B4-236D-439F-9F0B-D681A9A3E0D1}" type="sibTrans" cxnId="{27A3026B-27E5-4F3E-9C83-85E730C3D3DF}">
      <dgm:prSet/>
      <dgm:spPr/>
      <dgm:t>
        <a:bodyPr/>
        <a:lstStyle/>
        <a:p>
          <a:endParaRPr lang="en-IN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31B566-F93C-4932-9C27-2AC260B106B4}" type="pres">
      <dgm:prSet presAssocID="{75151AD3-56D0-4892-9CC3-0245E0F61F03}" presName="desTx" presStyleLbl="alignAccFollowNode1" presStyleIdx="0" presStyleCnt="3">
        <dgm:presLayoutVars>
          <dgm:bulletEnabled val="1"/>
        </dgm:presLayoutVars>
      </dgm:prSet>
      <dgm:spPr/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5AD089-2E66-469E-88C2-DFFE8330212E}" type="pres">
      <dgm:prSet presAssocID="{C5E6BC8D-1A4E-42C8-8E2C-7EC17FC2E1D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E2A850F-6E5B-47FA-8319-21157BF0D42F}" type="presOf" srcId="{582481E0-D875-48CE-B133-7512950B5EEC}" destId="{571D68AB-B350-4D5C-AB6A-ABC40C2D8986}" srcOrd="0" destOrd="3" presId="urn:microsoft.com/office/officeart/2005/8/layout/hList1"/>
    <dgm:cxn modelId="{F0B6EF0F-3B86-4573-BDF1-2E3D78397DDD}" srcId="{75151AD3-56D0-4892-9CC3-0245E0F61F03}" destId="{2AC8D5A0-DDEE-4108-89AD-9F2524AF61E1}" srcOrd="0" destOrd="0" parTransId="{DEF0B7A2-AC6B-4362-B528-B9A786593AB4}" sibTransId="{DA638B47-4C0D-40A0-84E5-16E98AFF0BB7}"/>
    <dgm:cxn modelId="{16BDE712-AAE3-482B-ADF6-580B7F52E266}" type="presOf" srcId="{5805ADAC-DB5C-4EDD-9B97-CDC94D6FAF20}" destId="{875AD089-2E66-469E-88C2-DFFE8330212E}" srcOrd="0" destOrd="4" presId="urn:microsoft.com/office/officeart/2005/8/layout/hList1"/>
    <dgm:cxn modelId="{99852616-EEF7-4FBD-8E45-3D960DE62A71}" type="presOf" srcId="{46A7CDC0-FAB7-4204-8AFD-81E424C9198A}" destId="{875AD089-2E66-469E-88C2-DFFE8330212E}" srcOrd="0" destOrd="3" presId="urn:microsoft.com/office/officeart/2005/8/layout/hList1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2ACFBC41-9EEC-46A0-AFA1-CA9B369680FE}" srcId="{C8B9AACC-6090-4E93-B112-FEF419B2C8C0}" destId="{6625021A-4344-4779-8B9D-C05C96A18EF7}" srcOrd="0" destOrd="0" parTransId="{474AA4D7-4DD7-4B66-B68C-CC6F7743DE92}" sibTransId="{6CC68133-ABEC-4803-B741-46E2B0226D3E}"/>
    <dgm:cxn modelId="{1E779366-6421-4055-B11E-08CCB01BA286}" srcId="{C5E6BC8D-1A4E-42C8-8E2C-7EC17FC2E1D1}" destId="{5805ADAC-DB5C-4EDD-9B97-CDC94D6FAF20}" srcOrd="4" destOrd="0" parTransId="{D091640F-FFC9-47AF-8B79-584A803A5DCA}" sibTransId="{F08B676C-AB9B-4685-943C-EEAAB8E73EE5}"/>
    <dgm:cxn modelId="{E8D81469-988D-45B3-B9EA-2D2573365D3C}" type="presOf" srcId="{DD879645-BB58-407B-A47E-D1FA7C57DE19}" destId="{9B31B566-F93C-4932-9C27-2AC260B106B4}" srcOrd="0" destOrd="1" presId="urn:microsoft.com/office/officeart/2005/8/layout/hList1"/>
    <dgm:cxn modelId="{DBE43A69-4315-4EAD-AC9A-F2961F3045CC}" srcId="{C5E6BC8D-1A4E-42C8-8E2C-7EC17FC2E1D1}" destId="{086ED070-36D9-4914-9DB3-711718F17FEF}" srcOrd="5" destOrd="0" parTransId="{53080A9A-C6AC-4DDF-B871-7A137D720234}" sibTransId="{97FF841A-7804-4371-81D4-6AF8D1F450FF}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27A3026B-27E5-4F3E-9C83-85E730C3D3DF}" srcId="{75151AD3-56D0-4892-9CC3-0245E0F61F03}" destId="{162D6976-D370-48A5-A862-198AE6A28797}" srcOrd="2" destOrd="0" parTransId="{8D9ACADF-EEEA-4107-B6A4-E8DA6D356F46}" sibTransId="{51CDE5B4-236D-439F-9F0B-D681A9A3E0D1}"/>
    <dgm:cxn modelId="{B143BF50-B779-441A-A99B-D0191511479A}" srcId="{75151AD3-56D0-4892-9CC3-0245E0F61F03}" destId="{9F3B6F8E-3077-4DA2-950C-AA8EE3E8A465}" srcOrd="3" destOrd="0" parTransId="{9D8FDB04-30A8-4BAC-B087-FEB9AF38B723}" sibTransId="{8FE52D8D-300C-4FFE-ACA5-1A8207411AAB}"/>
    <dgm:cxn modelId="{3F560B54-5CC6-4AEB-9E48-3A25B52A0D54}" type="presOf" srcId="{2AC8D5A0-DDEE-4108-89AD-9F2524AF61E1}" destId="{9B31B566-F93C-4932-9C27-2AC260B106B4}" srcOrd="0" destOrd="0" presId="urn:microsoft.com/office/officeart/2005/8/layout/hList1"/>
    <dgm:cxn modelId="{0B152E59-02C7-45AE-B10B-BDC7D84AD6ED}" type="presOf" srcId="{327E7E58-0144-45E0-AD94-3476B54E281F}" destId="{875AD089-2E66-469E-88C2-DFFE8330212E}" srcOrd="0" destOrd="0" presId="urn:microsoft.com/office/officeart/2005/8/layout/hList1"/>
    <dgm:cxn modelId="{A7CF8281-A51D-4E88-A01E-5E880722344C}" type="presOf" srcId="{086ED070-36D9-4914-9DB3-711718F17FEF}" destId="{875AD089-2E66-469E-88C2-DFFE8330212E}" srcOrd="0" destOrd="5" presId="urn:microsoft.com/office/officeart/2005/8/layout/hList1"/>
    <dgm:cxn modelId="{74ACEC81-C1C3-4687-9F8E-BC81D18A12C2}" srcId="{C8B9AACC-6090-4E93-B112-FEF419B2C8C0}" destId="{582481E0-D875-48CE-B133-7512950B5EEC}" srcOrd="3" destOrd="0" parTransId="{4A8C28C5-8451-4772-B4D2-E6AF1073E838}" sibTransId="{5E27A774-63D3-4144-90B9-EF1AF1DD173B}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8FE05799-F36A-48B4-A827-DCB0A88207C6}" type="presOf" srcId="{49FDA2B9-D300-4E9B-BBC0-E533EC79CE60}" destId="{571D68AB-B350-4D5C-AB6A-ABC40C2D8986}" srcOrd="0" destOrd="1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A1D392A8-0CFD-426C-B0C9-7DCC312F5F2A}" srcId="{C8B9AACC-6090-4E93-B112-FEF419B2C8C0}" destId="{49FDA2B9-D300-4E9B-BBC0-E533EC79CE60}" srcOrd="1" destOrd="0" parTransId="{EDC4467D-2726-4E3D-9031-545C246416A4}" sibTransId="{0147D344-0034-4149-AA8A-130F231D642B}"/>
    <dgm:cxn modelId="{44CAA9BE-A843-4D0A-847F-89656F2D4277}" type="presOf" srcId="{B0E2E093-2D0B-4BFA-86A7-51BECB5EAD12}" destId="{571D68AB-B350-4D5C-AB6A-ABC40C2D8986}" srcOrd="0" destOrd="2" presId="urn:microsoft.com/office/officeart/2005/8/layout/hList1"/>
    <dgm:cxn modelId="{A041DABE-C8E0-4ACF-8E10-073AAED02A6B}" type="presOf" srcId="{D81F01F1-73EE-44F3-B041-70BD761FD676}" destId="{875AD089-2E66-469E-88C2-DFFE8330212E}" srcOrd="0" destOrd="2" presId="urn:microsoft.com/office/officeart/2005/8/layout/hList1"/>
    <dgm:cxn modelId="{F5BA42C0-F73A-4991-AAA7-2A48DD7CB166}" type="presOf" srcId="{48C3834A-4E1F-498A-8A38-445937F5C15F}" destId="{875AD089-2E66-469E-88C2-DFFE8330212E}" srcOrd="0" destOrd="1" presId="urn:microsoft.com/office/officeart/2005/8/layout/hList1"/>
    <dgm:cxn modelId="{94ACE6C0-6170-430D-877A-52D953052437}" srcId="{C5E6BC8D-1A4E-42C8-8E2C-7EC17FC2E1D1}" destId="{48C3834A-4E1F-498A-8A38-445937F5C15F}" srcOrd="1" destOrd="0" parTransId="{7AC5AA2A-2F43-43E4-84A7-A9C12EC49CB5}" sibTransId="{8DAEB77C-083C-4619-8001-77A84205FC38}"/>
    <dgm:cxn modelId="{08A240CF-46FF-437D-84D1-416E10321187}" type="presOf" srcId="{6625021A-4344-4779-8B9D-C05C96A18EF7}" destId="{571D68AB-B350-4D5C-AB6A-ABC40C2D8986}" srcOrd="0" destOrd="0" presId="urn:microsoft.com/office/officeart/2005/8/layout/hList1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D9485ED3-F532-4288-B832-52BBF03B845D}" srcId="{C5E6BC8D-1A4E-42C8-8E2C-7EC17FC2E1D1}" destId="{46A7CDC0-FAB7-4204-8AFD-81E424C9198A}" srcOrd="3" destOrd="0" parTransId="{EC423151-9A34-42B1-B2CE-C384729B17D3}" sibTransId="{C113A633-4389-4F6C-9F13-22256331AB86}"/>
    <dgm:cxn modelId="{7D37A9D3-26F1-45A7-A9C1-711FF0FFCE53}" srcId="{C5E6BC8D-1A4E-42C8-8E2C-7EC17FC2E1D1}" destId="{D81F01F1-73EE-44F3-B041-70BD761FD676}" srcOrd="2" destOrd="0" parTransId="{F30B7E9F-4A99-4065-BF66-9046CE94082B}" sibTransId="{2F1569F5-3194-46F8-B188-3C09DE1D6DF7}"/>
    <dgm:cxn modelId="{7A1537D8-5F02-470A-8926-F3756A17A97F}" srcId="{C8B9AACC-6090-4E93-B112-FEF419B2C8C0}" destId="{B0E2E093-2D0B-4BFA-86A7-51BECB5EAD12}" srcOrd="2" destOrd="0" parTransId="{9AE10109-C21E-434B-99D4-B0321E923CB6}" sibTransId="{20A3CC38-67F2-4397-83FD-193ABA8E5042}"/>
    <dgm:cxn modelId="{E70BECE5-DD20-4181-BC07-A04C4264AF6B}" type="presOf" srcId="{162D6976-D370-48A5-A862-198AE6A28797}" destId="{9B31B566-F93C-4932-9C27-2AC260B106B4}" srcOrd="0" destOrd="2" presId="urn:microsoft.com/office/officeart/2005/8/layout/hList1"/>
    <dgm:cxn modelId="{AB2768E6-FD2F-4006-B218-4BB9E223E85B}" srcId="{C5E6BC8D-1A4E-42C8-8E2C-7EC17FC2E1D1}" destId="{327E7E58-0144-45E0-AD94-3476B54E281F}" srcOrd="0" destOrd="0" parTransId="{29E4E333-57F5-46CF-A2DC-DD677E2C55F9}" sibTransId="{BA4E43E9-40EA-4586-AA3F-B97AD049FD41}"/>
    <dgm:cxn modelId="{168A66E9-616E-43BF-AB82-B665906AB9A5}" type="presOf" srcId="{9F3B6F8E-3077-4DA2-950C-AA8EE3E8A465}" destId="{9B31B566-F93C-4932-9C27-2AC260B106B4}" srcOrd="0" destOrd="3" presId="urn:microsoft.com/office/officeart/2005/8/layout/hList1"/>
    <dgm:cxn modelId="{E0E559EE-F745-4296-9764-8F9C3499296E}" srcId="{75151AD3-56D0-4892-9CC3-0245E0F61F03}" destId="{DD879645-BB58-407B-A47E-D1FA7C57DE19}" srcOrd="1" destOrd="0" parTransId="{DF9B7292-02E2-428F-9384-E2F91AD9145A}" sibTransId="{888118AD-0CFE-47C8-B0CF-5D705BEE4271}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12884-449D-4DB5-9953-28B7C76B95EA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en-US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en-US" dirty="0"/>
        </a:p>
      </dgm:t>
    </dgm:pt>
    <dgm:pt modelId="{3C06DC45-D510-48CC-B9DC-C19564791119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en-US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en-US"/>
        </a:p>
      </dgm:t>
    </dgm:pt>
    <dgm:pt modelId="{981C2CD8-7E8A-4682-8B5A-A510268B34AC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1185AE54-EDEE-4D55-93F6-F7D354ED7C11}" type="parTrans" cxnId="{D95BF8C4-EEA0-4AAE-8693-AFAC7500B286}">
      <dgm:prSet/>
      <dgm:spPr/>
      <dgm:t>
        <a:bodyPr/>
        <a:lstStyle/>
        <a:p>
          <a:endParaRPr lang="en-US"/>
        </a:p>
      </dgm:t>
    </dgm:pt>
    <dgm:pt modelId="{D7467A3A-2B78-4CDD-91C9-D96452997227}" type="sibTrans" cxnId="{D95BF8C4-EEA0-4AAE-8693-AFAC7500B286}">
      <dgm:prSet/>
      <dgm:spPr/>
      <dgm:t>
        <a:bodyPr/>
        <a:lstStyle/>
        <a:p>
          <a:endParaRPr lang="en-US" dirty="0"/>
        </a:p>
      </dgm:t>
    </dgm:pt>
    <dgm:pt modelId="{CF1FE966-0BB0-47ED-84B3-EC7AB055925F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FB956851-3BB2-4FF1-A9D6-4692FA0EFDCA}" type="parTrans" cxnId="{7A81218D-5146-40F9-9731-5BD21503537E}">
      <dgm:prSet/>
      <dgm:spPr/>
      <dgm:t>
        <a:bodyPr/>
        <a:lstStyle/>
        <a:p>
          <a:endParaRPr lang="en-US"/>
        </a:p>
      </dgm:t>
    </dgm:pt>
    <dgm:pt modelId="{831C3CE2-0F23-433C-85CA-9D194AAC5E20}" type="sibTrans" cxnId="{7A81218D-5146-40F9-9731-5BD21503537E}">
      <dgm:prSet/>
      <dgm:spPr/>
      <dgm:t>
        <a:bodyPr/>
        <a:lstStyle/>
        <a:p>
          <a:endParaRPr lang="en-US"/>
        </a:p>
      </dgm:t>
    </dgm:pt>
    <dgm:pt modelId="{DC2DF88C-35A0-4E30-A3E4-E002DC34F52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en-US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en-US" dirty="0"/>
        </a:p>
      </dgm:t>
    </dgm:pt>
    <dgm:pt modelId="{DF9FD532-8B13-446E-B6A3-59BDF574BCA8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en-US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en-US"/>
        </a:p>
      </dgm:t>
    </dgm:pt>
    <dgm:pt modelId="{F5961DD5-682B-4D21-A827-30C64679BB5F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en-US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en-US"/>
        </a:p>
      </dgm:t>
    </dgm:pt>
    <dgm:pt modelId="{72DB7378-4256-4528-8672-DEEF82828E57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en-US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52839F-D941-4E3B-BA68-AC653DAEAE4C}" type="pres">
      <dgm:prSet presAssocID="{5F712884-449D-4DB5-9953-28B7C76B95EA}" presName="parSh" presStyleLbl="node1" presStyleIdx="0" presStyleCnt="4"/>
      <dgm:spPr/>
    </dgm:pt>
    <dgm:pt modelId="{9AFA4903-C1AC-4872-B8FC-33B461DA35FC}" type="pres">
      <dgm:prSet presAssocID="{5F712884-449D-4DB5-9953-28B7C76B95EA}" presName="desTx" presStyleLbl="fgAcc1" presStyleIdx="0" presStyleCnt="4">
        <dgm:presLayoutVars>
          <dgm:bulletEnabled val="1"/>
        </dgm:presLayoutVars>
      </dgm:prSet>
      <dgm:spPr/>
    </dgm:pt>
    <dgm:pt modelId="{B4B2D37A-6F50-4E0F-B305-9EB4D512D773}" type="pres">
      <dgm:prSet presAssocID="{EB5FE175-6B6D-4195-A86F-6DFA96778160}" presName="sibTrans" presStyleLbl="sibTrans2D1" presStyleIdx="0" presStyleCnt="3"/>
      <dgm:spPr/>
    </dgm:pt>
    <dgm:pt modelId="{ADE18D45-E3E4-4C40-8D6C-3AC62ACE8299}" type="pres">
      <dgm:prSet presAssocID="{EB5FE175-6B6D-4195-A86F-6DFA96778160}" presName="connTx" presStyleLbl="sibTrans2D1" presStyleIdx="0" presStyleCnt="3"/>
      <dgm:spPr/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9D4F23-83F6-4C7C-9B29-72BF90EFE2CC}" type="pres">
      <dgm:prSet presAssocID="{981C2CD8-7E8A-4682-8B5A-A510268B34AC}" presName="parSh" presStyleLbl="node1" presStyleIdx="1" presStyleCnt="4"/>
      <dgm:spPr/>
    </dgm:pt>
    <dgm:pt modelId="{032BAEB6-0FB1-4780-AF60-2EFB8C965C77}" type="pres">
      <dgm:prSet presAssocID="{981C2CD8-7E8A-4682-8B5A-A510268B34AC}" presName="desTx" presStyleLbl="fgAcc1" presStyleIdx="1" presStyleCnt="4">
        <dgm:presLayoutVars>
          <dgm:bulletEnabled val="1"/>
        </dgm:presLayoutVars>
      </dgm:prSet>
      <dgm:spPr/>
    </dgm:pt>
    <dgm:pt modelId="{84DC82A2-8D59-472B-BE22-46F053C16CD5}" type="pres">
      <dgm:prSet presAssocID="{D7467A3A-2B78-4CDD-91C9-D96452997227}" presName="sibTrans" presStyleLbl="sibTrans2D1" presStyleIdx="1" presStyleCnt="3"/>
      <dgm:spPr/>
    </dgm:pt>
    <dgm:pt modelId="{E38B4FCE-9678-4085-AB99-40595BD6EB1C}" type="pres">
      <dgm:prSet presAssocID="{D7467A3A-2B78-4CDD-91C9-D96452997227}" presName="connTx" presStyleLbl="sibTrans2D1" presStyleIdx="1" presStyleCnt="3"/>
      <dgm:spPr/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F185BD-956E-4777-8763-980278E426BB}" type="pres">
      <dgm:prSet presAssocID="{DC2DF88C-35A0-4E30-A3E4-E002DC34F521}" presName="parSh" presStyleLbl="node1" presStyleIdx="2" presStyleCnt="4"/>
      <dgm:spPr/>
    </dgm:pt>
    <dgm:pt modelId="{1526152F-906E-4121-A143-DD130A011105}" type="pres">
      <dgm:prSet presAssocID="{DC2DF88C-35A0-4E30-A3E4-E002DC34F521}" presName="desTx" presStyleLbl="fgAcc1" presStyleIdx="2" presStyleCnt="4">
        <dgm:presLayoutVars>
          <dgm:bulletEnabled val="1"/>
        </dgm:presLayoutVars>
      </dgm:prSet>
      <dgm:spPr/>
    </dgm:pt>
    <dgm:pt modelId="{14AD0DAF-92D3-400A-A4E0-170D0AF84100}" type="pres">
      <dgm:prSet presAssocID="{4DFC88DE-E0F0-4976-9B83-58EADA7CE300}" presName="sibTrans" presStyleLbl="sibTrans2D1" presStyleIdx="2" presStyleCnt="3"/>
      <dgm:spPr/>
    </dgm:pt>
    <dgm:pt modelId="{7E8F3DD0-4BD8-4C40-B882-1E8B5E423D90}" type="pres">
      <dgm:prSet presAssocID="{4DFC88DE-E0F0-4976-9B83-58EADA7CE300}" presName="connTx" presStyleLbl="sibTrans2D1" presStyleIdx="2" presStyleCnt="3"/>
      <dgm:spPr/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85B160-AC57-41A0-95FE-636A4391B913}" type="pres">
      <dgm:prSet presAssocID="{F5961DD5-682B-4D21-A827-30C64679BB5F}" presName="parSh" presStyleLbl="node1" presStyleIdx="3" presStyleCnt="4"/>
      <dgm:spPr/>
    </dgm:pt>
    <dgm:pt modelId="{893E387F-15C0-4F86-BCD4-13F52E420B46}" type="pres">
      <dgm:prSet presAssocID="{F5961DD5-682B-4D21-A827-30C64679BB5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5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6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3658" y="767286"/>
          <a:ext cx="3567252" cy="14115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Chess Board</a:t>
          </a:r>
        </a:p>
      </dsp:txBody>
      <dsp:txXfrm>
        <a:off x="3658" y="767286"/>
        <a:ext cx="3567252" cy="1411519"/>
      </dsp:txXfrm>
    </dsp:sp>
    <dsp:sp modelId="{9B31B566-F93C-4932-9C27-2AC260B106B4}">
      <dsp:nvSpPr>
        <dsp:cNvPr id="0" name=""/>
        <dsp:cNvSpPr/>
      </dsp:nvSpPr>
      <dsp:spPr>
        <a:xfrm>
          <a:off x="3658" y="2178805"/>
          <a:ext cx="3567252" cy="180072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Table 8 X 8 for the chess board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Placement is by div inside td.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kern="1200" dirty="0"/>
            <a:t>&lt;div class="chess-table"&gt;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3658" y="2178805"/>
        <a:ext cx="3567252" cy="1800720"/>
      </dsp:txXfrm>
    </dsp:sp>
    <dsp:sp modelId="{7C161E6A-A933-4F26-AC69-DB5355D2DFE6}">
      <dsp:nvSpPr>
        <dsp:cNvPr id="0" name=""/>
        <dsp:cNvSpPr/>
      </dsp:nvSpPr>
      <dsp:spPr>
        <a:xfrm>
          <a:off x="4070326" y="767286"/>
          <a:ext cx="3567252" cy="14115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Chess Pieces</a:t>
          </a:r>
        </a:p>
      </dsp:txBody>
      <dsp:txXfrm>
        <a:off x="4070326" y="767286"/>
        <a:ext cx="3567252" cy="1411519"/>
      </dsp:txXfrm>
    </dsp:sp>
    <dsp:sp modelId="{571D68AB-B350-4D5C-AB6A-ABC40C2D8986}">
      <dsp:nvSpPr>
        <dsp:cNvPr id="0" name=""/>
        <dsp:cNvSpPr/>
      </dsp:nvSpPr>
      <dsp:spPr>
        <a:xfrm>
          <a:off x="4070326" y="2178805"/>
          <a:ext cx="3567252" cy="180072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Chess pieces are </a:t>
          </a:r>
          <a:r>
            <a:rPr lang="en-US" sz="1400" kern="1200" dirty="0" err="1"/>
            <a:t>png</a:t>
          </a:r>
          <a:r>
            <a:rPr lang="en-US" sz="1400" kern="1200" dirty="0"/>
            <a:t> files.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'</a:t>
          </a:r>
          <a:r>
            <a:rPr lang="en-US" sz="1400" b="0" kern="1200" dirty="0" err="1"/>
            <a:t>white_pawn</a:t>
          </a:r>
          <a:r>
            <a:rPr lang="en-US" sz="1400" b="0" kern="1200" dirty="0"/>
            <a:t>': './</a:t>
          </a:r>
          <a:r>
            <a:rPr lang="en-US" sz="1400" b="0" kern="1200" dirty="0" err="1"/>
            <a:t>img</a:t>
          </a:r>
          <a:r>
            <a:rPr lang="en-US" sz="1400" b="0" kern="1200" dirty="0"/>
            <a:t>/WhitePawn.png',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'</a:t>
          </a:r>
          <a:r>
            <a:rPr lang="en-US" sz="1400" b="0" kern="1200" dirty="0" err="1"/>
            <a:t>white_rook</a:t>
          </a:r>
          <a:r>
            <a:rPr lang="en-US" sz="1400" b="0" kern="1200" dirty="0"/>
            <a:t>': './</a:t>
          </a:r>
          <a:r>
            <a:rPr lang="en-US" sz="1400" b="0" kern="1200" dirty="0" err="1"/>
            <a:t>img</a:t>
          </a:r>
          <a:r>
            <a:rPr lang="en-US" sz="1400" b="0" kern="1200" dirty="0"/>
            <a:t>/WhiteRook.png',</a:t>
          </a:r>
        </a:p>
      </dsp:txBody>
      <dsp:txXfrm>
        <a:off x="4070326" y="2178805"/>
        <a:ext cx="3567252" cy="1800720"/>
      </dsp:txXfrm>
    </dsp:sp>
    <dsp:sp modelId="{98493B2B-A905-429A-BAEF-6EBFD0668D83}">
      <dsp:nvSpPr>
        <dsp:cNvPr id="0" name=""/>
        <dsp:cNvSpPr/>
      </dsp:nvSpPr>
      <dsp:spPr>
        <a:xfrm>
          <a:off x="8136994" y="767286"/>
          <a:ext cx="3567252" cy="14115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Pieces Position</a:t>
          </a:r>
        </a:p>
      </dsp:txBody>
      <dsp:txXfrm>
        <a:off x="8136994" y="767286"/>
        <a:ext cx="3567252" cy="1411519"/>
      </dsp:txXfrm>
    </dsp:sp>
    <dsp:sp modelId="{875AD089-2E66-469E-88C2-DFFE8330212E}">
      <dsp:nvSpPr>
        <dsp:cNvPr id="0" name=""/>
        <dsp:cNvSpPr/>
      </dsp:nvSpPr>
      <dsp:spPr>
        <a:xfrm>
          <a:off x="8136994" y="2178805"/>
          <a:ext cx="3567252" cy="180072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positions are stored as JavaScript objects.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Initialgame.config.js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kern="1200" dirty="0"/>
            <a:t>'a8': '</a:t>
          </a:r>
          <a:r>
            <a:rPr lang="en-IN" sz="1400" b="0" kern="1200" dirty="0" err="1"/>
            <a:t>black_rook</a:t>
          </a:r>
          <a:r>
            <a:rPr lang="en-IN" sz="1400" b="0" kern="1200" dirty="0"/>
            <a:t>',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kern="1200" dirty="0"/>
            <a:t>'b8': '</a:t>
          </a:r>
          <a:r>
            <a:rPr lang="en-IN" sz="1400" b="0" kern="1200" dirty="0" err="1"/>
            <a:t>black_knight</a:t>
          </a:r>
          <a:r>
            <a:rPr lang="en-IN" sz="1400" b="0" kern="1200" dirty="0"/>
            <a:t>’,…..</a:t>
          </a:r>
        </a:p>
      </dsp:txBody>
      <dsp:txXfrm>
        <a:off x="8136994" y="2178805"/>
        <a:ext cx="3567252" cy="1800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3143" y="601522"/>
          <a:ext cx="3064668" cy="950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0" kern="1200" dirty="0"/>
            <a:t>'</a:t>
          </a:r>
          <a:r>
            <a:rPr lang="en-IN" sz="3300" b="0" kern="1200" dirty="0" err="1"/>
            <a:t>mouseenter</a:t>
          </a:r>
          <a:r>
            <a:rPr lang="en-IN" sz="3300" b="0" kern="1200" dirty="0"/>
            <a:t>': </a:t>
          </a:r>
          <a:endParaRPr lang="en-US" sz="3300" kern="1200" dirty="0"/>
        </a:p>
      </dsp:txBody>
      <dsp:txXfrm>
        <a:off x="3143" y="601522"/>
        <a:ext cx="3064668" cy="950400"/>
      </dsp:txXfrm>
    </dsp:sp>
    <dsp:sp modelId="{9B31B566-F93C-4932-9C27-2AC260B106B4}">
      <dsp:nvSpPr>
        <dsp:cNvPr id="0" name=""/>
        <dsp:cNvSpPr/>
      </dsp:nvSpPr>
      <dsp:spPr>
        <a:xfrm>
          <a:off x="3143" y="1551922"/>
          <a:ext cx="3064668" cy="23042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/>
            <a:t>This event Highlight the position in yellow is done by </a:t>
          </a:r>
          <a:r>
            <a:rPr lang="en-US" sz="2400" b="0" kern="1200" dirty="0" err="1"/>
            <a:t>css</a:t>
          </a:r>
          <a:endParaRPr lang="en-US" sz="2400" kern="1200" dirty="0"/>
        </a:p>
      </dsp:txBody>
      <dsp:txXfrm>
        <a:off x="3143" y="1551922"/>
        <a:ext cx="3064668" cy="2304255"/>
      </dsp:txXfrm>
    </dsp:sp>
    <dsp:sp modelId="{7C161E6A-A933-4F26-AC69-DB5355D2DFE6}">
      <dsp:nvSpPr>
        <dsp:cNvPr id="0" name=""/>
        <dsp:cNvSpPr/>
      </dsp:nvSpPr>
      <dsp:spPr>
        <a:xfrm>
          <a:off x="3496865" y="601522"/>
          <a:ext cx="3064668" cy="950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0" kern="1200" dirty="0"/>
            <a:t>'</a:t>
          </a:r>
          <a:r>
            <a:rPr lang="en-IN" sz="3300" b="0" kern="1200" dirty="0" err="1"/>
            <a:t>mouseleave</a:t>
          </a:r>
          <a:r>
            <a:rPr lang="en-IN" sz="3300" b="0" kern="1200" dirty="0"/>
            <a:t>':  </a:t>
          </a:r>
          <a:endParaRPr lang="en-US" sz="3300" kern="1200" dirty="0"/>
        </a:p>
      </dsp:txBody>
      <dsp:txXfrm>
        <a:off x="3496865" y="601522"/>
        <a:ext cx="3064668" cy="950400"/>
      </dsp:txXfrm>
    </dsp:sp>
    <dsp:sp modelId="{571D68AB-B350-4D5C-AB6A-ABC40C2D8986}">
      <dsp:nvSpPr>
        <dsp:cNvPr id="0" name=""/>
        <dsp:cNvSpPr/>
      </dsp:nvSpPr>
      <dsp:spPr>
        <a:xfrm>
          <a:off x="3496865" y="1551922"/>
          <a:ext cx="3064668" cy="23042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kern="1200" dirty="0"/>
            <a:t>This event remove highlighting when mouse cursor will be removed from that place.</a:t>
          </a:r>
          <a:endParaRPr lang="en-US" sz="2400" kern="1200" dirty="0"/>
        </a:p>
      </dsp:txBody>
      <dsp:txXfrm>
        <a:off x="3496865" y="1551922"/>
        <a:ext cx="3064668" cy="2304255"/>
      </dsp:txXfrm>
    </dsp:sp>
    <dsp:sp modelId="{98493B2B-A905-429A-BAEF-6EBFD0668D83}">
      <dsp:nvSpPr>
        <dsp:cNvPr id="0" name=""/>
        <dsp:cNvSpPr/>
      </dsp:nvSpPr>
      <dsp:spPr>
        <a:xfrm>
          <a:off x="6990588" y="601522"/>
          <a:ext cx="3064668" cy="950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0" kern="1200" dirty="0"/>
            <a:t>'click': </a:t>
          </a:r>
          <a:endParaRPr lang="en-US" sz="3300" kern="1200" dirty="0"/>
        </a:p>
      </dsp:txBody>
      <dsp:txXfrm>
        <a:off x="6990588" y="601522"/>
        <a:ext cx="3064668" cy="950400"/>
      </dsp:txXfrm>
    </dsp:sp>
    <dsp:sp modelId="{875AD089-2E66-469E-88C2-DFFE8330212E}">
      <dsp:nvSpPr>
        <dsp:cNvPr id="0" name=""/>
        <dsp:cNvSpPr/>
      </dsp:nvSpPr>
      <dsp:spPr>
        <a:xfrm>
          <a:off x="6990588" y="1551922"/>
          <a:ext cx="3064668" cy="23042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kern="1200" dirty="0"/>
            <a:t>This event highlights the possible move positions</a:t>
          </a:r>
          <a:endParaRPr lang="en-US" sz="2400" kern="1200" dirty="0"/>
        </a:p>
      </dsp:txBody>
      <dsp:txXfrm>
        <a:off x="6990588" y="1551922"/>
        <a:ext cx="3064668" cy="23042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3143" y="523922"/>
          <a:ext cx="3064668" cy="10697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kern="1200" dirty="0"/>
            <a:t>Classes: </a:t>
          </a:r>
          <a:endParaRPr lang="en-US" sz="3100" kern="1200" dirty="0"/>
        </a:p>
      </dsp:txBody>
      <dsp:txXfrm>
        <a:off x="3143" y="523922"/>
        <a:ext cx="3064668" cy="1069742"/>
      </dsp:txXfrm>
    </dsp:sp>
    <dsp:sp modelId="{9B31B566-F93C-4932-9C27-2AC260B106B4}">
      <dsp:nvSpPr>
        <dsp:cNvPr id="0" name=""/>
        <dsp:cNvSpPr/>
      </dsp:nvSpPr>
      <dsp:spPr>
        <a:xfrm>
          <a:off x="3143" y="1593664"/>
          <a:ext cx="3064668" cy="234011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21 classes are created in style.css</a:t>
          </a:r>
        </a:p>
      </dsp:txBody>
      <dsp:txXfrm>
        <a:off x="3143" y="1593664"/>
        <a:ext cx="3064668" cy="2340112"/>
      </dsp:txXfrm>
    </dsp:sp>
    <dsp:sp modelId="{7C161E6A-A933-4F26-AC69-DB5355D2DFE6}">
      <dsp:nvSpPr>
        <dsp:cNvPr id="0" name=""/>
        <dsp:cNvSpPr/>
      </dsp:nvSpPr>
      <dsp:spPr>
        <a:xfrm>
          <a:off x="3496865" y="523922"/>
          <a:ext cx="3064668" cy="10697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kern="1200" dirty="0"/>
            <a:t>Some Classes Names:  </a:t>
          </a:r>
          <a:endParaRPr lang="en-US" sz="3100" kern="1200" dirty="0"/>
        </a:p>
      </dsp:txBody>
      <dsp:txXfrm>
        <a:off x="3496865" y="523922"/>
        <a:ext cx="3064668" cy="1069742"/>
      </dsp:txXfrm>
    </dsp:sp>
    <dsp:sp modelId="{571D68AB-B350-4D5C-AB6A-ABC40C2D8986}">
      <dsp:nvSpPr>
        <dsp:cNvPr id="0" name=""/>
        <dsp:cNvSpPr/>
      </dsp:nvSpPr>
      <dsp:spPr>
        <a:xfrm>
          <a:off x="3496865" y="1593664"/>
          <a:ext cx="3064668" cy="234011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kern="1200" dirty="0"/>
            <a:t>.chess-table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kern="1200" dirty="0"/>
            <a:t>.piece-box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kern="1200" dirty="0"/>
            <a:t>.</a:t>
          </a:r>
          <a:r>
            <a:rPr lang="en-IN" sz="2000" b="0" kern="1200" dirty="0" err="1"/>
            <a:t>img.piece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kern="1200" dirty="0"/>
            <a:t>.</a:t>
          </a:r>
          <a:r>
            <a:rPr lang="en-IN" sz="2000" b="0" kern="1200" dirty="0" err="1"/>
            <a:t>mychesstable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kern="1200" dirty="0"/>
            <a:t>.chess-message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kern="1200" dirty="0"/>
            <a:t> .check-mate-message              and so on</a:t>
          </a:r>
          <a:endParaRPr lang="en-US" sz="2000" kern="1200" dirty="0"/>
        </a:p>
      </dsp:txBody>
      <dsp:txXfrm>
        <a:off x="3496865" y="1593664"/>
        <a:ext cx="3064668" cy="2340112"/>
      </dsp:txXfrm>
    </dsp:sp>
    <dsp:sp modelId="{98493B2B-A905-429A-BAEF-6EBFD0668D83}">
      <dsp:nvSpPr>
        <dsp:cNvPr id="0" name=""/>
        <dsp:cNvSpPr/>
      </dsp:nvSpPr>
      <dsp:spPr>
        <a:xfrm>
          <a:off x="6990588" y="523922"/>
          <a:ext cx="3064668" cy="10697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kern="1200" dirty="0"/>
            <a:t>files: </a:t>
          </a:r>
          <a:endParaRPr lang="en-US" sz="3100" kern="1200" dirty="0"/>
        </a:p>
      </dsp:txBody>
      <dsp:txXfrm>
        <a:off x="6990588" y="523922"/>
        <a:ext cx="3064668" cy="1069742"/>
      </dsp:txXfrm>
    </dsp:sp>
    <dsp:sp modelId="{875AD089-2E66-469E-88C2-DFFE8330212E}">
      <dsp:nvSpPr>
        <dsp:cNvPr id="0" name=""/>
        <dsp:cNvSpPr/>
      </dsp:nvSpPr>
      <dsp:spPr>
        <a:xfrm>
          <a:off x="6990588" y="1593664"/>
          <a:ext cx="3064668" cy="234011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kern="1200" dirty="0"/>
            <a:t>Only one file. Style.css</a:t>
          </a:r>
          <a:endParaRPr lang="en-US" sz="2400" kern="1200" dirty="0"/>
        </a:p>
      </dsp:txBody>
      <dsp:txXfrm>
        <a:off x="6990588" y="1593664"/>
        <a:ext cx="3064668" cy="2340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3143" y="7135"/>
          <a:ext cx="3064668" cy="1065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b="0" kern="1200" dirty="0"/>
            <a:t>Files: </a:t>
          </a:r>
          <a:endParaRPr lang="en-US" sz="3700" kern="1200" dirty="0"/>
        </a:p>
      </dsp:txBody>
      <dsp:txXfrm>
        <a:off x="3143" y="7135"/>
        <a:ext cx="3064668" cy="1065600"/>
      </dsp:txXfrm>
    </dsp:sp>
    <dsp:sp modelId="{9B31B566-F93C-4932-9C27-2AC260B106B4}">
      <dsp:nvSpPr>
        <dsp:cNvPr id="0" name=""/>
        <dsp:cNvSpPr/>
      </dsp:nvSpPr>
      <dsp:spPr>
        <a:xfrm>
          <a:off x="3143" y="1072735"/>
          <a:ext cx="3064668" cy="337782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3 folders are available to store JS files.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app.js file helps to run the functions automatically.</a:t>
          </a:r>
        </a:p>
      </dsp:txBody>
      <dsp:txXfrm>
        <a:off x="3143" y="1072735"/>
        <a:ext cx="3064668" cy="3377829"/>
      </dsp:txXfrm>
    </dsp:sp>
    <dsp:sp modelId="{7C161E6A-A933-4F26-AC69-DB5355D2DFE6}">
      <dsp:nvSpPr>
        <dsp:cNvPr id="0" name=""/>
        <dsp:cNvSpPr/>
      </dsp:nvSpPr>
      <dsp:spPr>
        <a:xfrm>
          <a:off x="3496865" y="7135"/>
          <a:ext cx="3064668" cy="1065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b="0" kern="1200" dirty="0"/>
            <a:t>Directories:  </a:t>
          </a:r>
          <a:endParaRPr lang="en-US" sz="3700" kern="1200" dirty="0"/>
        </a:p>
      </dsp:txBody>
      <dsp:txXfrm>
        <a:off x="3496865" y="7135"/>
        <a:ext cx="3064668" cy="1065600"/>
      </dsp:txXfrm>
    </dsp:sp>
    <dsp:sp modelId="{571D68AB-B350-4D5C-AB6A-ABC40C2D8986}">
      <dsp:nvSpPr>
        <dsp:cNvPr id="0" name=""/>
        <dsp:cNvSpPr/>
      </dsp:nvSpPr>
      <dsp:spPr>
        <a:xfrm>
          <a:off x="3496865" y="1072735"/>
          <a:ext cx="3064668" cy="337782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kern="1200" dirty="0"/>
            <a:t>Config			it have 5 </a:t>
          </a:r>
          <a:r>
            <a:rPr lang="en-IN" sz="1800" b="0" kern="1200" dirty="0" err="1"/>
            <a:t>js</a:t>
          </a:r>
          <a:r>
            <a:rPr lang="en-IN" sz="1800" b="0" kern="1200" dirty="0"/>
            <a:t> files.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Services			it holds 2 folders 	and 5 </a:t>
          </a:r>
          <a:r>
            <a:rPr lang="en-US" sz="1800" kern="1200" dirty="0" err="1"/>
            <a:t>js</a:t>
          </a:r>
          <a:r>
            <a:rPr lang="en-US" sz="1800" kern="1200" dirty="0"/>
            <a:t> files.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Utils				it contains only 	one </a:t>
          </a:r>
          <a:r>
            <a:rPr lang="en-US" sz="1800" kern="1200" dirty="0" err="1"/>
            <a:t>js</a:t>
          </a:r>
          <a:r>
            <a:rPr lang="en-US" sz="1800" kern="1200" dirty="0"/>
            <a:t> files.</a:t>
          </a:r>
        </a:p>
      </dsp:txBody>
      <dsp:txXfrm>
        <a:off x="3496865" y="1072735"/>
        <a:ext cx="3064668" cy="3377829"/>
      </dsp:txXfrm>
    </dsp:sp>
    <dsp:sp modelId="{98493B2B-A905-429A-BAEF-6EBFD0668D83}">
      <dsp:nvSpPr>
        <dsp:cNvPr id="0" name=""/>
        <dsp:cNvSpPr/>
      </dsp:nvSpPr>
      <dsp:spPr>
        <a:xfrm>
          <a:off x="6990588" y="7135"/>
          <a:ext cx="3064668" cy="1065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b="0" kern="1200" dirty="0"/>
            <a:t>Details: </a:t>
          </a:r>
          <a:endParaRPr lang="en-US" sz="3700" kern="1200" dirty="0"/>
        </a:p>
      </dsp:txBody>
      <dsp:txXfrm>
        <a:off x="6990588" y="7135"/>
        <a:ext cx="3064668" cy="1065600"/>
      </dsp:txXfrm>
    </dsp:sp>
    <dsp:sp modelId="{875AD089-2E66-469E-88C2-DFFE8330212E}">
      <dsp:nvSpPr>
        <dsp:cNvPr id="0" name=""/>
        <dsp:cNvSpPr/>
      </dsp:nvSpPr>
      <dsp:spPr>
        <a:xfrm>
          <a:off x="6990588" y="1072735"/>
          <a:ext cx="3064668" cy="337782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Config holds all the initial </a:t>
          </a:r>
          <a:r>
            <a:rPr lang="en-US" sz="1600" kern="1200" dirty="0" err="1"/>
            <a:t>js</a:t>
          </a:r>
          <a:r>
            <a:rPr lang="en-US" sz="1600" kern="1200" dirty="0"/>
            <a:t> files which identifies the positions of pieces and the link of the </a:t>
          </a:r>
          <a:r>
            <a:rPr lang="en-US" sz="1600" kern="1200" dirty="0" err="1"/>
            <a:t>png</a:t>
          </a:r>
          <a:r>
            <a:rPr lang="en-US" sz="1600" kern="1200" dirty="0"/>
            <a:t> files of pieces.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Services Directory manage the pieces determinations, pieces handling , and the players turns/movement.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Utils have only one </a:t>
          </a:r>
          <a:r>
            <a:rPr lang="en-US" sz="1600" kern="1200" dirty="0" err="1"/>
            <a:t>js</a:t>
          </a:r>
          <a:r>
            <a:rPr lang="en-US" sz="1600" kern="1200" dirty="0"/>
            <a:t> file which provides search queries and object cloning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6990588" y="1072735"/>
        <a:ext cx="3064668" cy="33778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1328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1</a:t>
          </a:r>
        </a:p>
      </dsp:txBody>
      <dsp:txXfrm>
        <a:off x="1328" y="1321650"/>
        <a:ext cx="1669286" cy="518400"/>
      </dsp:txXfrm>
    </dsp:sp>
    <dsp:sp modelId="{9AFA4903-C1AC-4872-B8FC-33B461DA35FC}">
      <dsp:nvSpPr>
        <dsp:cNvPr id="0" name=""/>
        <dsp:cNvSpPr/>
      </dsp:nvSpPr>
      <dsp:spPr>
        <a:xfrm>
          <a:off x="343230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381189" y="1878009"/>
        <a:ext cx="1593368" cy="1220082"/>
      </dsp:txXfrm>
    </dsp:sp>
    <dsp:sp modelId="{B4B2D37A-6F50-4E0F-B305-9EB4D512D773}">
      <dsp:nvSpPr>
        <dsp:cNvPr id="0" name=""/>
        <dsp:cNvSpPr/>
      </dsp:nvSpPr>
      <dsp:spPr>
        <a:xfrm>
          <a:off x="1923672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923672" y="1456168"/>
        <a:ext cx="411801" cy="249362"/>
      </dsp:txXfrm>
    </dsp:sp>
    <dsp:sp modelId="{B29D4F23-83F6-4C7C-9B29-72BF90EFE2CC}">
      <dsp:nvSpPr>
        <dsp:cNvPr id="0" name=""/>
        <dsp:cNvSpPr/>
      </dsp:nvSpPr>
      <dsp:spPr>
        <a:xfrm>
          <a:off x="2682846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2</a:t>
          </a:r>
        </a:p>
      </dsp:txBody>
      <dsp:txXfrm>
        <a:off x="2682846" y="1321650"/>
        <a:ext cx="1669286" cy="518400"/>
      </dsp:txXfrm>
    </dsp:sp>
    <dsp:sp modelId="{032BAEB6-0FB1-4780-AF60-2EFB8C965C77}">
      <dsp:nvSpPr>
        <dsp:cNvPr id="0" name=""/>
        <dsp:cNvSpPr/>
      </dsp:nvSpPr>
      <dsp:spPr>
        <a:xfrm>
          <a:off x="3024748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3062707" y="1878009"/>
        <a:ext cx="1593368" cy="1220082"/>
      </dsp:txXfrm>
    </dsp:sp>
    <dsp:sp modelId="{84DC82A2-8D59-472B-BE22-46F053C16CD5}">
      <dsp:nvSpPr>
        <dsp:cNvPr id="0" name=""/>
        <dsp:cNvSpPr/>
      </dsp:nvSpPr>
      <dsp:spPr>
        <a:xfrm>
          <a:off x="4605191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5191" y="1456168"/>
        <a:ext cx="411801" cy="249362"/>
      </dsp:txXfrm>
    </dsp:sp>
    <dsp:sp modelId="{ABF185BD-956E-4777-8763-980278E426BB}">
      <dsp:nvSpPr>
        <dsp:cNvPr id="0" name=""/>
        <dsp:cNvSpPr/>
      </dsp:nvSpPr>
      <dsp:spPr>
        <a:xfrm>
          <a:off x="5364364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3</a:t>
          </a:r>
        </a:p>
      </dsp:txBody>
      <dsp:txXfrm>
        <a:off x="5364364" y="1321650"/>
        <a:ext cx="1669286" cy="518400"/>
      </dsp:txXfrm>
    </dsp:sp>
    <dsp:sp modelId="{1526152F-906E-4121-A143-DD130A011105}">
      <dsp:nvSpPr>
        <dsp:cNvPr id="0" name=""/>
        <dsp:cNvSpPr/>
      </dsp:nvSpPr>
      <dsp:spPr>
        <a:xfrm>
          <a:off x="5706266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5744225" y="1878009"/>
        <a:ext cx="1593368" cy="1220082"/>
      </dsp:txXfrm>
    </dsp:sp>
    <dsp:sp modelId="{14AD0DAF-92D3-400A-A4E0-170D0AF84100}">
      <dsp:nvSpPr>
        <dsp:cNvPr id="0" name=""/>
        <dsp:cNvSpPr/>
      </dsp:nvSpPr>
      <dsp:spPr>
        <a:xfrm>
          <a:off x="7286709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7286709" y="1456168"/>
        <a:ext cx="411801" cy="249362"/>
      </dsp:txXfrm>
    </dsp:sp>
    <dsp:sp modelId="{D685B160-AC57-41A0-95FE-636A4391B913}">
      <dsp:nvSpPr>
        <dsp:cNvPr id="0" name=""/>
        <dsp:cNvSpPr/>
      </dsp:nvSpPr>
      <dsp:spPr>
        <a:xfrm>
          <a:off x="8045882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4</a:t>
          </a:r>
        </a:p>
      </dsp:txBody>
      <dsp:txXfrm>
        <a:off x="8045882" y="1321650"/>
        <a:ext cx="1669286" cy="518400"/>
      </dsp:txXfrm>
    </dsp:sp>
    <dsp:sp modelId="{893E387F-15C0-4F86-BCD4-13F52E420B46}">
      <dsp:nvSpPr>
        <dsp:cNvPr id="0" name=""/>
        <dsp:cNvSpPr/>
      </dsp:nvSpPr>
      <dsp:spPr>
        <a:xfrm>
          <a:off x="8387784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8425743" y="1878009"/>
        <a:ext cx="1593368" cy="1220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1/20/2022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1/20/2022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5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8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of the steps used in completing</a:t>
            </a:r>
            <a:r>
              <a:rPr lang="en-US" baseline="0" dirty="0"/>
              <a:t> your experiment.</a:t>
            </a:r>
          </a:p>
          <a:p>
            <a:r>
              <a:rPr lang="en-US" baseline="0" dirty="0"/>
              <a:t>Remember to number your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6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67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7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6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7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3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1/20/2022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1/20/2022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1/20/2022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1/20/2022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1/20/2022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1/20/2022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1/20/2022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1/20/2022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Chess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		Shubham Rai | Dr Sanjay Singh | RSMT, Varanasi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BB157-081D-4488-821A-F1328EAF0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167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C0CC1C-4AEB-44FD-987A-DEA96B526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904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694C24-2FB8-4EE4-9F4A-60A80E9B073E}"/>
              </a:ext>
            </a:extLst>
          </p:cNvPr>
          <p:cNvSpPr/>
          <p:nvPr/>
        </p:nvSpPr>
        <p:spPr>
          <a:xfrm>
            <a:off x="1882588" y="114299"/>
            <a:ext cx="733313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CHESS 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05782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CSS. [Name of file is style.css]:</a:t>
            </a:r>
          </a:p>
        </p:txBody>
      </p:sp>
      <p:graphicFrame>
        <p:nvGraphicFramePr>
          <p:cNvPr id="4" name="Content Placeholder 2" descr="Horizontal bullet list showing 3 groups arranged adjacent to one another and bullet points are present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252180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7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Script:</a:t>
            </a:r>
          </a:p>
        </p:txBody>
      </p:sp>
      <p:graphicFrame>
        <p:nvGraphicFramePr>
          <p:cNvPr id="4" name="Content Placeholder 2" descr="Horizontal bullet list showing 3 groups arranged adjacent to one another and bullet points are present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360966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0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4D817F-800F-42FD-8A23-6CE84305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Chess DFD [Level 0]: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D7985D-F340-4616-BDE7-6009F7AFEE57}"/>
              </a:ext>
            </a:extLst>
          </p:cNvPr>
          <p:cNvSpPr/>
          <p:nvPr/>
        </p:nvSpPr>
        <p:spPr>
          <a:xfrm>
            <a:off x="298698" y="3314325"/>
            <a:ext cx="2605865" cy="1097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1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11F8FD-2467-4160-A7D6-6EEEE1ED5027}"/>
              </a:ext>
            </a:extLst>
          </p:cNvPr>
          <p:cNvSpPr/>
          <p:nvPr/>
        </p:nvSpPr>
        <p:spPr>
          <a:xfrm>
            <a:off x="2904563" y="3429000"/>
            <a:ext cx="1470766" cy="368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7FECE9-418D-4846-9098-745A17251C13}"/>
              </a:ext>
            </a:extLst>
          </p:cNvPr>
          <p:cNvSpPr/>
          <p:nvPr/>
        </p:nvSpPr>
        <p:spPr>
          <a:xfrm>
            <a:off x="4375329" y="2704313"/>
            <a:ext cx="2946522" cy="218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Software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DC62CC-C0F5-4026-871B-32124E0F25B9}"/>
              </a:ext>
            </a:extLst>
          </p:cNvPr>
          <p:cNvSpPr/>
          <p:nvPr/>
        </p:nvSpPr>
        <p:spPr>
          <a:xfrm>
            <a:off x="9075146" y="3314325"/>
            <a:ext cx="2605865" cy="1097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</a:t>
            </a:r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CCE4E8F-B659-48BC-8A4D-8B71D13E309B}"/>
              </a:ext>
            </a:extLst>
          </p:cNvPr>
          <p:cNvSpPr/>
          <p:nvPr/>
        </p:nvSpPr>
        <p:spPr>
          <a:xfrm>
            <a:off x="7321850" y="3854484"/>
            <a:ext cx="1753295" cy="368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470B1E-169E-4CD2-A4E3-B0754A9E2A32}"/>
              </a:ext>
            </a:extLst>
          </p:cNvPr>
          <p:cNvSpPr/>
          <p:nvPr/>
        </p:nvSpPr>
        <p:spPr>
          <a:xfrm rot="10800000">
            <a:off x="7321849" y="3390525"/>
            <a:ext cx="1753295" cy="368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3D1ECE0-14B8-4B54-8933-E6CABE0BF397}"/>
              </a:ext>
            </a:extLst>
          </p:cNvPr>
          <p:cNvSpPr/>
          <p:nvPr/>
        </p:nvSpPr>
        <p:spPr>
          <a:xfrm rot="10800000">
            <a:off x="2904561" y="3862963"/>
            <a:ext cx="1470765" cy="368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B5563-AFDC-494C-8C00-D32C4D2098B3}"/>
              </a:ext>
            </a:extLst>
          </p:cNvPr>
          <p:cNvSpPr txBox="1"/>
          <p:nvPr/>
        </p:nvSpPr>
        <p:spPr>
          <a:xfrm>
            <a:off x="3012141" y="3173506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145991-0656-4853-A1DE-0900EB7250F5}"/>
              </a:ext>
            </a:extLst>
          </p:cNvPr>
          <p:cNvSpPr txBox="1"/>
          <p:nvPr/>
        </p:nvSpPr>
        <p:spPr>
          <a:xfrm>
            <a:off x="7835152" y="3167759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A6B01A-53BC-48E9-8537-2F62DA4025ED}"/>
              </a:ext>
            </a:extLst>
          </p:cNvPr>
          <p:cNvSpPr txBox="1"/>
          <p:nvPr/>
        </p:nvSpPr>
        <p:spPr>
          <a:xfrm>
            <a:off x="7600725" y="4077250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449D8D-000B-47CB-8FAF-7588DE675EB6}"/>
              </a:ext>
            </a:extLst>
          </p:cNvPr>
          <p:cNvSpPr txBox="1"/>
          <p:nvPr/>
        </p:nvSpPr>
        <p:spPr>
          <a:xfrm>
            <a:off x="3157833" y="4112260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011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row: Right 55">
            <a:extLst>
              <a:ext uri="{FF2B5EF4-FFF2-40B4-BE49-F238E27FC236}">
                <a16:creationId xmlns:a16="http://schemas.microsoft.com/office/drawing/2014/main" id="{EA425A6F-C705-4F93-BC6D-E4A0BE7365D8}"/>
              </a:ext>
            </a:extLst>
          </p:cNvPr>
          <p:cNvSpPr/>
          <p:nvPr/>
        </p:nvSpPr>
        <p:spPr>
          <a:xfrm rot="11761651">
            <a:off x="1753807" y="3009330"/>
            <a:ext cx="5671375" cy="32475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4D817F-800F-42FD-8A23-6CE84305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Chess DFD [Level 1]: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D7985D-F340-4616-BDE7-6009F7AFEE57}"/>
              </a:ext>
            </a:extLst>
          </p:cNvPr>
          <p:cNvSpPr/>
          <p:nvPr/>
        </p:nvSpPr>
        <p:spPr>
          <a:xfrm>
            <a:off x="110439" y="1763432"/>
            <a:ext cx="2092561" cy="548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1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11F8FD-2467-4160-A7D6-6EEEE1ED5027}"/>
              </a:ext>
            </a:extLst>
          </p:cNvPr>
          <p:cNvSpPr/>
          <p:nvPr/>
        </p:nvSpPr>
        <p:spPr>
          <a:xfrm>
            <a:off x="6110792" y="2016796"/>
            <a:ext cx="1939247" cy="237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7FECE9-418D-4846-9098-745A17251C13}"/>
              </a:ext>
            </a:extLst>
          </p:cNvPr>
          <p:cNvSpPr/>
          <p:nvPr/>
        </p:nvSpPr>
        <p:spPr>
          <a:xfrm>
            <a:off x="4142247" y="1451067"/>
            <a:ext cx="1953753" cy="12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DC62CC-C0F5-4026-871B-32124E0F25B9}"/>
              </a:ext>
            </a:extLst>
          </p:cNvPr>
          <p:cNvSpPr/>
          <p:nvPr/>
        </p:nvSpPr>
        <p:spPr>
          <a:xfrm>
            <a:off x="8035247" y="1782724"/>
            <a:ext cx="1753296" cy="483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</a:t>
            </a:r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3D1ECE0-14B8-4B54-8933-E6CABE0BF397}"/>
              </a:ext>
            </a:extLst>
          </p:cNvPr>
          <p:cNvSpPr/>
          <p:nvPr/>
        </p:nvSpPr>
        <p:spPr>
          <a:xfrm rot="10800000">
            <a:off x="2188210" y="2051634"/>
            <a:ext cx="1939245" cy="214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B5563-AFDC-494C-8C00-D32C4D2098B3}"/>
              </a:ext>
            </a:extLst>
          </p:cNvPr>
          <p:cNvSpPr txBox="1"/>
          <p:nvPr/>
        </p:nvSpPr>
        <p:spPr>
          <a:xfrm>
            <a:off x="2707341" y="1558674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145991-0656-4853-A1DE-0900EB7250F5}"/>
              </a:ext>
            </a:extLst>
          </p:cNvPr>
          <p:cNvSpPr txBox="1"/>
          <p:nvPr/>
        </p:nvSpPr>
        <p:spPr>
          <a:xfrm>
            <a:off x="6618119" y="1578766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A6B01A-53BC-48E9-8537-2F62DA4025ED}"/>
              </a:ext>
            </a:extLst>
          </p:cNvPr>
          <p:cNvSpPr txBox="1"/>
          <p:nvPr/>
        </p:nvSpPr>
        <p:spPr>
          <a:xfrm>
            <a:off x="6502191" y="2117636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449D8D-000B-47CB-8FAF-7588DE675EB6}"/>
              </a:ext>
            </a:extLst>
          </p:cNvPr>
          <p:cNvSpPr txBox="1"/>
          <p:nvPr/>
        </p:nvSpPr>
        <p:spPr>
          <a:xfrm>
            <a:off x="2601796" y="2120447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CC3CAB9-DD1B-403E-8C2F-183C8916AE1B}"/>
              </a:ext>
            </a:extLst>
          </p:cNvPr>
          <p:cNvSpPr/>
          <p:nvPr/>
        </p:nvSpPr>
        <p:spPr>
          <a:xfrm>
            <a:off x="2229341" y="1811209"/>
            <a:ext cx="1939247" cy="237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530763A-82C8-4472-BDA9-BB82C6EF674E}"/>
              </a:ext>
            </a:extLst>
          </p:cNvPr>
          <p:cNvSpPr/>
          <p:nvPr/>
        </p:nvSpPr>
        <p:spPr>
          <a:xfrm rot="10800000">
            <a:off x="6069661" y="1820863"/>
            <a:ext cx="1939245" cy="214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8C0E1E-155F-4E51-8C9C-4CAA0D8293AC}"/>
              </a:ext>
            </a:extLst>
          </p:cNvPr>
          <p:cNvSpPr/>
          <p:nvPr/>
        </p:nvSpPr>
        <p:spPr>
          <a:xfrm>
            <a:off x="4205613" y="3983338"/>
            <a:ext cx="2296578" cy="1423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Determination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4D3A974-FEC8-4268-A84A-6E3E0B669E21}"/>
              </a:ext>
            </a:extLst>
          </p:cNvPr>
          <p:cNvSpPr/>
          <p:nvPr/>
        </p:nvSpPr>
        <p:spPr>
          <a:xfrm rot="5400000">
            <a:off x="4602000" y="3234325"/>
            <a:ext cx="1240158" cy="205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23C557-BCF6-44DB-930A-2AF12C9992A5}"/>
              </a:ext>
            </a:extLst>
          </p:cNvPr>
          <p:cNvSpPr txBox="1"/>
          <p:nvPr/>
        </p:nvSpPr>
        <p:spPr>
          <a:xfrm rot="16200000">
            <a:off x="4804345" y="2948219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693C6B-4237-46DA-9533-374007434CCB}"/>
              </a:ext>
            </a:extLst>
          </p:cNvPr>
          <p:cNvSpPr txBox="1"/>
          <p:nvPr/>
        </p:nvSpPr>
        <p:spPr>
          <a:xfrm rot="5400000">
            <a:off x="4501510" y="3357012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8132E7F-FE74-48ED-B6B8-E1C93C2C9695}"/>
              </a:ext>
            </a:extLst>
          </p:cNvPr>
          <p:cNvSpPr/>
          <p:nvPr/>
        </p:nvSpPr>
        <p:spPr>
          <a:xfrm rot="16200000">
            <a:off x="4951257" y="3166219"/>
            <a:ext cx="1376369" cy="205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2F34AF5-D486-4DC8-8C95-C253B43464D7}"/>
              </a:ext>
            </a:extLst>
          </p:cNvPr>
          <p:cNvSpPr/>
          <p:nvPr/>
        </p:nvSpPr>
        <p:spPr>
          <a:xfrm rot="16200000">
            <a:off x="4090555" y="3221336"/>
            <a:ext cx="1376369" cy="205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962247-238A-43DE-BB84-AF9FA356AA7C}"/>
              </a:ext>
            </a:extLst>
          </p:cNvPr>
          <p:cNvSpPr txBox="1"/>
          <p:nvPr/>
        </p:nvSpPr>
        <p:spPr>
          <a:xfrm rot="5400000">
            <a:off x="4070183" y="3249588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5E85C8-7D0F-4D20-BE85-62CB0107FD07}"/>
              </a:ext>
            </a:extLst>
          </p:cNvPr>
          <p:cNvSpPr txBox="1"/>
          <p:nvPr/>
        </p:nvSpPr>
        <p:spPr>
          <a:xfrm rot="16200000">
            <a:off x="5212640" y="3110759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6A59466-B9E6-4F40-89CA-899F9312A553}"/>
              </a:ext>
            </a:extLst>
          </p:cNvPr>
          <p:cNvSpPr/>
          <p:nvPr/>
        </p:nvSpPr>
        <p:spPr>
          <a:xfrm>
            <a:off x="10612808" y="2791932"/>
            <a:ext cx="1191329" cy="17080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EC0560D-8BE2-4C0C-A19A-7411A37E2037}"/>
              </a:ext>
            </a:extLst>
          </p:cNvPr>
          <p:cNvSpPr/>
          <p:nvPr/>
        </p:nvSpPr>
        <p:spPr>
          <a:xfrm rot="19435375">
            <a:off x="8724551" y="4938591"/>
            <a:ext cx="2115509" cy="203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796192-26CB-4659-B585-CD2C99B67027}"/>
              </a:ext>
            </a:extLst>
          </p:cNvPr>
          <p:cNvSpPr txBox="1"/>
          <p:nvPr/>
        </p:nvSpPr>
        <p:spPr>
          <a:xfrm rot="19425398">
            <a:off x="8464100" y="4560525"/>
            <a:ext cx="265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current state , move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2E5A11-642A-4D35-B9A9-5D285A99049E}"/>
              </a:ext>
            </a:extLst>
          </p:cNvPr>
          <p:cNvSpPr/>
          <p:nvPr/>
        </p:nvSpPr>
        <p:spPr>
          <a:xfrm>
            <a:off x="968188" y="5524670"/>
            <a:ext cx="2472603" cy="1287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Move Validation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9903704-A26F-4DA0-BB8D-F684F0747DFB}"/>
              </a:ext>
            </a:extLst>
          </p:cNvPr>
          <p:cNvSpPr/>
          <p:nvPr/>
        </p:nvSpPr>
        <p:spPr>
          <a:xfrm>
            <a:off x="7315940" y="5587449"/>
            <a:ext cx="2063992" cy="111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Game State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D1D4C77-8978-40E6-B665-73A527B43060}"/>
              </a:ext>
            </a:extLst>
          </p:cNvPr>
          <p:cNvSpPr/>
          <p:nvPr/>
        </p:nvSpPr>
        <p:spPr>
          <a:xfrm rot="8568573">
            <a:off x="2911184" y="5160563"/>
            <a:ext cx="1429267" cy="202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E7E8A65A-FF97-4F35-B137-42B363E72D80}"/>
              </a:ext>
            </a:extLst>
          </p:cNvPr>
          <p:cNvSpPr/>
          <p:nvPr/>
        </p:nvSpPr>
        <p:spPr>
          <a:xfrm rot="19344318">
            <a:off x="3204316" y="5363735"/>
            <a:ext cx="1315415" cy="190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819C2B-F2E1-4F88-92E0-E8A181E7F2A4}"/>
              </a:ext>
            </a:extLst>
          </p:cNvPr>
          <p:cNvSpPr txBox="1"/>
          <p:nvPr/>
        </p:nvSpPr>
        <p:spPr>
          <a:xfrm rot="19244217">
            <a:off x="3094674" y="4761137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143AA8-A5BE-408A-91BA-4499A31E4F73}"/>
              </a:ext>
            </a:extLst>
          </p:cNvPr>
          <p:cNvSpPr txBox="1"/>
          <p:nvPr/>
        </p:nvSpPr>
        <p:spPr>
          <a:xfrm rot="19388920">
            <a:off x="3389533" y="5413051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A9570F2-379B-4C0C-90B9-B02A20109123}"/>
              </a:ext>
            </a:extLst>
          </p:cNvPr>
          <p:cNvSpPr/>
          <p:nvPr/>
        </p:nvSpPr>
        <p:spPr>
          <a:xfrm>
            <a:off x="3458292" y="6068091"/>
            <a:ext cx="3857648" cy="203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94096C-053E-4315-AF36-1770A910B6C4}"/>
              </a:ext>
            </a:extLst>
          </p:cNvPr>
          <p:cNvSpPr txBox="1"/>
          <p:nvPr/>
        </p:nvSpPr>
        <p:spPr>
          <a:xfrm>
            <a:off x="4728601" y="5775999"/>
            <a:ext cx="21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Valid move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07A496D-E474-4CA0-B84B-390316211FFD}"/>
              </a:ext>
            </a:extLst>
          </p:cNvPr>
          <p:cNvSpPr/>
          <p:nvPr/>
        </p:nvSpPr>
        <p:spPr>
          <a:xfrm>
            <a:off x="10499690" y="5860343"/>
            <a:ext cx="1610224" cy="66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Game Over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83BCD0C-F4F8-40F3-B577-EB16304C4932}"/>
              </a:ext>
            </a:extLst>
          </p:cNvPr>
          <p:cNvSpPr/>
          <p:nvPr/>
        </p:nvSpPr>
        <p:spPr>
          <a:xfrm>
            <a:off x="9379932" y="6110590"/>
            <a:ext cx="1119758" cy="161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AAB601-DE68-451B-9452-FDA0E79660A7}"/>
              </a:ext>
            </a:extLst>
          </p:cNvPr>
          <p:cNvSpPr txBox="1"/>
          <p:nvPr/>
        </p:nvSpPr>
        <p:spPr>
          <a:xfrm>
            <a:off x="9250231" y="5817519"/>
            <a:ext cx="137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checkmate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902C0-2C10-4E30-9892-D2B2F30DFF93}"/>
              </a:ext>
            </a:extLst>
          </p:cNvPr>
          <p:cNvSpPr/>
          <p:nvPr/>
        </p:nvSpPr>
        <p:spPr>
          <a:xfrm>
            <a:off x="7197902" y="3582570"/>
            <a:ext cx="2063992" cy="111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 Players turn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6571F3E-25E6-4D73-910A-4565C11F8D69}"/>
              </a:ext>
            </a:extLst>
          </p:cNvPr>
          <p:cNvSpPr/>
          <p:nvPr/>
        </p:nvSpPr>
        <p:spPr>
          <a:xfrm rot="16200000">
            <a:off x="7850341" y="5031369"/>
            <a:ext cx="897104" cy="215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E16AF4-097E-4F36-9A22-19D6A62D38F4}"/>
              </a:ext>
            </a:extLst>
          </p:cNvPr>
          <p:cNvSpPr txBox="1"/>
          <p:nvPr/>
        </p:nvSpPr>
        <p:spPr>
          <a:xfrm rot="5400000">
            <a:off x="7406305" y="5126461"/>
            <a:ext cx="123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Game state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2C091A8-57B2-4BD6-A989-4E9DB860E9BD}"/>
              </a:ext>
            </a:extLst>
          </p:cNvPr>
          <p:cNvSpPr/>
          <p:nvPr/>
        </p:nvSpPr>
        <p:spPr>
          <a:xfrm rot="17435580">
            <a:off x="8004596" y="2843389"/>
            <a:ext cx="1376369" cy="205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84B7E4-10AA-4EF2-8FBB-F060DAC25F99}"/>
              </a:ext>
            </a:extLst>
          </p:cNvPr>
          <p:cNvSpPr txBox="1"/>
          <p:nvPr/>
        </p:nvSpPr>
        <p:spPr>
          <a:xfrm rot="1009470">
            <a:off x="2778557" y="2961804"/>
            <a:ext cx="168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Player 1 turn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DF024B-4005-4956-9C91-42A90456CEFF}"/>
              </a:ext>
            </a:extLst>
          </p:cNvPr>
          <p:cNvSpPr txBox="1"/>
          <p:nvPr/>
        </p:nvSpPr>
        <p:spPr>
          <a:xfrm rot="17400578">
            <a:off x="7713638" y="2761109"/>
            <a:ext cx="150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Player 2 turn</a:t>
            </a:r>
          </a:p>
        </p:txBody>
      </p:sp>
    </p:spTree>
    <p:extLst>
      <p:ext uri="{BB962C8B-B14F-4D97-AF65-F5344CB8AC3E}">
        <p14:creationId xmlns:p14="http://schemas.microsoft.com/office/powerpoint/2010/main" val="406611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4D817F-800F-42FD-8A23-6CE84305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DFD [Level 0]: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D7985D-F340-4616-BDE7-6009F7AFEE57}"/>
              </a:ext>
            </a:extLst>
          </p:cNvPr>
          <p:cNvSpPr/>
          <p:nvPr/>
        </p:nvSpPr>
        <p:spPr>
          <a:xfrm>
            <a:off x="298698" y="3314325"/>
            <a:ext cx="2605865" cy="1097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11F8FD-2467-4160-A7D6-6EEEE1ED5027}"/>
              </a:ext>
            </a:extLst>
          </p:cNvPr>
          <p:cNvSpPr/>
          <p:nvPr/>
        </p:nvSpPr>
        <p:spPr>
          <a:xfrm>
            <a:off x="2904563" y="3429000"/>
            <a:ext cx="1470766" cy="368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7FECE9-418D-4846-9098-745A17251C13}"/>
              </a:ext>
            </a:extLst>
          </p:cNvPr>
          <p:cNvSpPr/>
          <p:nvPr/>
        </p:nvSpPr>
        <p:spPr>
          <a:xfrm>
            <a:off x="4375329" y="2704313"/>
            <a:ext cx="2946522" cy="218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ML /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DC62CC-C0F5-4026-871B-32124E0F25B9}"/>
              </a:ext>
            </a:extLst>
          </p:cNvPr>
          <p:cNvSpPr/>
          <p:nvPr/>
        </p:nvSpPr>
        <p:spPr>
          <a:xfrm>
            <a:off x="9075146" y="3314325"/>
            <a:ext cx="2605865" cy="1097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CCE4E8F-B659-48BC-8A4D-8B71D13E309B}"/>
              </a:ext>
            </a:extLst>
          </p:cNvPr>
          <p:cNvSpPr/>
          <p:nvPr/>
        </p:nvSpPr>
        <p:spPr>
          <a:xfrm>
            <a:off x="7321850" y="3854484"/>
            <a:ext cx="1753295" cy="368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470B1E-169E-4CD2-A4E3-B0754A9E2A32}"/>
              </a:ext>
            </a:extLst>
          </p:cNvPr>
          <p:cNvSpPr/>
          <p:nvPr/>
        </p:nvSpPr>
        <p:spPr>
          <a:xfrm rot="10800000">
            <a:off x="7321849" y="3390525"/>
            <a:ext cx="1753295" cy="368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3D1ECE0-14B8-4B54-8933-E6CABE0BF397}"/>
              </a:ext>
            </a:extLst>
          </p:cNvPr>
          <p:cNvSpPr/>
          <p:nvPr/>
        </p:nvSpPr>
        <p:spPr>
          <a:xfrm rot="10800000">
            <a:off x="2904561" y="3862963"/>
            <a:ext cx="1470765" cy="368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B5563-AFDC-494C-8C00-D32C4D2098B3}"/>
              </a:ext>
            </a:extLst>
          </p:cNvPr>
          <p:cNvSpPr txBox="1"/>
          <p:nvPr/>
        </p:nvSpPr>
        <p:spPr>
          <a:xfrm>
            <a:off x="2904560" y="3184317"/>
            <a:ext cx="155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Game 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145991-0656-4853-A1DE-0900EB7250F5}"/>
              </a:ext>
            </a:extLst>
          </p:cNvPr>
          <p:cNvSpPr txBox="1"/>
          <p:nvPr/>
        </p:nvSpPr>
        <p:spPr>
          <a:xfrm>
            <a:off x="7474248" y="3094476"/>
            <a:ext cx="166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Game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A6B01A-53BC-48E9-8537-2F62DA4025ED}"/>
              </a:ext>
            </a:extLst>
          </p:cNvPr>
          <p:cNvSpPr txBox="1"/>
          <p:nvPr/>
        </p:nvSpPr>
        <p:spPr>
          <a:xfrm>
            <a:off x="7600725" y="4077250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449D8D-000B-47CB-8FAF-7588DE675EB6}"/>
              </a:ext>
            </a:extLst>
          </p:cNvPr>
          <p:cNvSpPr txBox="1"/>
          <p:nvPr/>
        </p:nvSpPr>
        <p:spPr>
          <a:xfrm>
            <a:off x="2796660" y="4150999"/>
            <a:ext cx="213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Suggested move</a:t>
            </a:r>
          </a:p>
        </p:txBody>
      </p:sp>
    </p:spTree>
    <p:extLst>
      <p:ext uri="{BB962C8B-B14F-4D97-AF65-F5344CB8AC3E}">
        <p14:creationId xmlns:p14="http://schemas.microsoft.com/office/powerpoint/2010/main" val="346798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Right 31">
            <a:extLst>
              <a:ext uri="{FF2B5EF4-FFF2-40B4-BE49-F238E27FC236}">
                <a16:creationId xmlns:a16="http://schemas.microsoft.com/office/drawing/2014/main" id="{6CDEDD4C-9C06-44DA-8943-73D6A3B14C95}"/>
              </a:ext>
            </a:extLst>
          </p:cNvPr>
          <p:cNvSpPr/>
          <p:nvPr/>
        </p:nvSpPr>
        <p:spPr>
          <a:xfrm rot="11782354">
            <a:off x="1167439" y="3712295"/>
            <a:ext cx="9391528" cy="216471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4D817F-800F-42FD-8A23-6CE84305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006266"/>
          </a:xfrm>
        </p:spPr>
        <p:txBody>
          <a:bodyPr/>
          <a:lstStyle/>
          <a:p>
            <a:r>
              <a:rPr lang="en-US" dirty="0"/>
              <a:t>ML DFD [Level 1]: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D7985D-F340-4616-BDE7-6009F7AFEE57}"/>
              </a:ext>
            </a:extLst>
          </p:cNvPr>
          <p:cNvSpPr/>
          <p:nvPr/>
        </p:nvSpPr>
        <p:spPr>
          <a:xfrm>
            <a:off x="268803" y="1851622"/>
            <a:ext cx="1902000" cy="546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11F8FD-2467-4160-A7D6-6EEEE1ED5027}"/>
              </a:ext>
            </a:extLst>
          </p:cNvPr>
          <p:cNvSpPr/>
          <p:nvPr/>
        </p:nvSpPr>
        <p:spPr>
          <a:xfrm>
            <a:off x="2170803" y="1908328"/>
            <a:ext cx="1470766" cy="246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7FECE9-418D-4846-9098-745A17251C13}"/>
              </a:ext>
            </a:extLst>
          </p:cNvPr>
          <p:cNvSpPr/>
          <p:nvPr/>
        </p:nvSpPr>
        <p:spPr>
          <a:xfrm>
            <a:off x="3590454" y="1512448"/>
            <a:ext cx="2673326" cy="161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ML /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DC62CC-C0F5-4026-871B-32124E0F25B9}"/>
              </a:ext>
            </a:extLst>
          </p:cNvPr>
          <p:cNvSpPr/>
          <p:nvPr/>
        </p:nvSpPr>
        <p:spPr>
          <a:xfrm>
            <a:off x="7988395" y="1872806"/>
            <a:ext cx="1825935" cy="503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CCE4E8F-B659-48BC-8A4D-8B71D13E309B}"/>
              </a:ext>
            </a:extLst>
          </p:cNvPr>
          <p:cNvSpPr/>
          <p:nvPr/>
        </p:nvSpPr>
        <p:spPr>
          <a:xfrm rot="5400000">
            <a:off x="4013262" y="3785984"/>
            <a:ext cx="1506069" cy="227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470B1E-169E-4CD2-A4E3-B0754A9E2A32}"/>
              </a:ext>
            </a:extLst>
          </p:cNvPr>
          <p:cNvSpPr/>
          <p:nvPr/>
        </p:nvSpPr>
        <p:spPr>
          <a:xfrm rot="10800000">
            <a:off x="6215936" y="1943620"/>
            <a:ext cx="1753294" cy="181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3D1ECE0-14B8-4B54-8933-E6CABE0BF397}"/>
              </a:ext>
            </a:extLst>
          </p:cNvPr>
          <p:cNvSpPr/>
          <p:nvPr/>
        </p:nvSpPr>
        <p:spPr>
          <a:xfrm>
            <a:off x="8883575" y="5341956"/>
            <a:ext cx="1035593" cy="219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B5563-AFDC-494C-8C00-D32C4D2098B3}"/>
              </a:ext>
            </a:extLst>
          </p:cNvPr>
          <p:cNvSpPr txBox="1"/>
          <p:nvPr/>
        </p:nvSpPr>
        <p:spPr>
          <a:xfrm>
            <a:off x="2124630" y="1619483"/>
            <a:ext cx="155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Game 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145991-0656-4853-A1DE-0900EB7250F5}"/>
              </a:ext>
            </a:extLst>
          </p:cNvPr>
          <p:cNvSpPr txBox="1"/>
          <p:nvPr/>
        </p:nvSpPr>
        <p:spPr>
          <a:xfrm>
            <a:off x="6486974" y="1619483"/>
            <a:ext cx="166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Game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A6B01A-53BC-48E9-8537-2F62DA4025ED}"/>
              </a:ext>
            </a:extLst>
          </p:cNvPr>
          <p:cNvSpPr txBox="1"/>
          <p:nvPr/>
        </p:nvSpPr>
        <p:spPr>
          <a:xfrm>
            <a:off x="5555802" y="4919580"/>
            <a:ext cx="139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for valid move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449D8D-000B-47CB-8FAF-7588DE675EB6}"/>
              </a:ext>
            </a:extLst>
          </p:cNvPr>
          <p:cNvSpPr txBox="1"/>
          <p:nvPr/>
        </p:nvSpPr>
        <p:spPr>
          <a:xfrm>
            <a:off x="8795458" y="5058079"/>
            <a:ext cx="148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 found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C10352D-988A-4B44-B519-4997E63298AC}"/>
              </a:ext>
            </a:extLst>
          </p:cNvPr>
          <p:cNvSpPr/>
          <p:nvPr/>
        </p:nvSpPr>
        <p:spPr>
          <a:xfrm>
            <a:off x="4317517" y="4652681"/>
            <a:ext cx="1219200" cy="16896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1D904A-97FF-4F4B-920D-F8086D54FC5D}"/>
              </a:ext>
            </a:extLst>
          </p:cNvPr>
          <p:cNvSpPr txBox="1"/>
          <p:nvPr/>
        </p:nvSpPr>
        <p:spPr>
          <a:xfrm rot="5400000">
            <a:off x="3740422" y="3808797"/>
            <a:ext cx="166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Game State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3E0C7BC-7A28-4F6C-BE5A-88A4F07C41B6}"/>
              </a:ext>
            </a:extLst>
          </p:cNvPr>
          <p:cNvSpPr/>
          <p:nvPr/>
        </p:nvSpPr>
        <p:spPr>
          <a:xfrm>
            <a:off x="6971757" y="5128152"/>
            <a:ext cx="1913348" cy="950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Move found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77EB3C0-A065-44CC-B327-C847CBCCC4D9}"/>
              </a:ext>
            </a:extLst>
          </p:cNvPr>
          <p:cNvSpPr/>
          <p:nvPr/>
        </p:nvSpPr>
        <p:spPr>
          <a:xfrm>
            <a:off x="5555802" y="5453000"/>
            <a:ext cx="1415955" cy="246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E3C824-7E06-4896-A5A3-FB2CEFA219F0}"/>
              </a:ext>
            </a:extLst>
          </p:cNvPr>
          <p:cNvSpPr/>
          <p:nvPr/>
        </p:nvSpPr>
        <p:spPr>
          <a:xfrm>
            <a:off x="9882299" y="5128151"/>
            <a:ext cx="1825935" cy="950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Generate Random </a:t>
            </a:r>
            <a:r>
              <a:rPr lang="en-IN" dirty="0" err="1"/>
              <a:t>moive</a:t>
            </a:r>
            <a:endParaRPr lang="en-IN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E3E1BEE-F987-42FF-AFB6-3CCC63548B39}"/>
              </a:ext>
            </a:extLst>
          </p:cNvPr>
          <p:cNvSpPr/>
          <p:nvPr/>
        </p:nvSpPr>
        <p:spPr>
          <a:xfrm rot="10800000">
            <a:off x="2137298" y="2145801"/>
            <a:ext cx="1443573" cy="205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757775-4752-4861-80B6-D57FC57C0235}"/>
              </a:ext>
            </a:extLst>
          </p:cNvPr>
          <p:cNvSpPr txBox="1"/>
          <p:nvPr/>
        </p:nvSpPr>
        <p:spPr>
          <a:xfrm>
            <a:off x="2213853" y="2229150"/>
            <a:ext cx="1730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Suggested 	move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CA5CAA7-0FF6-4DA7-8182-E7BD64DBCDC5}"/>
              </a:ext>
            </a:extLst>
          </p:cNvPr>
          <p:cNvSpPr/>
          <p:nvPr/>
        </p:nvSpPr>
        <p:spPr>
          <a:xfrm>
            <a:off x="6315512" y="2132564"/>
            <a:ext cx="1669752" cy="181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FDC75-4850-470A-B7D2-552A7FA63117}"/>
              </a:ext>
            </a:extLst>
          </p:cNvPr>
          <p:cNvSpPr txBox="1"/>
          <p:nvPr/>
        </p:nvSpPr>
        <p:spPr>
          <a:xfrm>
            <a:off x="6099214" y="2256781"/>
            <a:ext cx="210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Acknowledgement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46459F7-2576-45AD-B779-EB067FDE6E55}"/>
              </a:ext>
            </a:extLst>
          </p:cNvPr>
          <p:cNvSpPr/>
          <p:nvPr/>
        </p:nvSpPr>
        <p:spPr>
          <a:xfrm rot="13704799">
            <a:off x="5281987" y="3964836"/>
            <a:ext cx="2842027" cy="223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0BEDEF-C758-4EDD-B940-1BD7BE798A25}"/>
              </a:ext>
            </a:extLst>
          </p:cNvPr>
          <p:cNvSpPr txBox="1"/>
          <p:nvPr/>
        </p:nvSpPr>
        <p:spPr>
          <a:xfrm rot="2876843">
            <a:off x="6348429" y="4066033"/>
            <a:ext cx="166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DE7E6C0-C127-4355-BB08-4AB5D13C67B3}"/>
              </a:ext>
            </a:extLst>
          </p:cNvPr>
          <p:cNvSpPr/>
          <p:nvPr/>
        </p:nvSpPr>
        <p:spPr>
          <a:xfrm rot="16200000">
            <a:off x="4258093" y="3792852"/>
            <a:ext cx="1506069" cy="227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DBCFF6-BDCD-4E38-B2D4-C3AB795C7796}"/>
              </a:ext>
            </a:extLst>
          </p:cNvPr>
          <p:cNvSpPr txBox="1"/>
          <p:nvPr/>
        </p:nvSpPr>
        <p:spPr>
          <a:xfrm rot="16200000">
            <a:off x="4157664" y="3407571"/>
            <a:ext cx="210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Suggestion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47F8F38-A1F8-4218-B67A-3152A2AFE56B}"/>
              </a:ext>
            </a:extLst>
          </p:cNvPr>
          <p:cNvSpPr/>
          <p:nvPr/>
        </p:nvSpPr>
        <p:spPr>
          <a:xfrm rot="10800000">
            <a:off x="5585575" y="5671781"/>
            <a:ext cx="1415955" cy="246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EDFB38-9198-488E-BC5A-6D1BCAB2B263}"/>
              </a:ext>
            </a:extLst>
          </p:cNvPr>
          <p:cNvSpPr txBox="1"/>
          <p:nvPr/>
        </p:nvSpPr>
        <p:spPr>
          <a:xfrm>
            <a:off x="6004565" y="581846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ACK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AFE5A3D-D955-4CB0-9BB3-B256FF9EA429}"/>
              </a:ext>
            </a:extLst>
          </p:cNvPr>
          <p:cNvSpPr/>
          <p:nvPr/>
        </p:nvSpPr>
        <p:spPr>
          <a:xfrm rot="10800000">
            <a:off x="8864490" y="5553150"/>
            <a:ext cx="1035593" cy="24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A4529A-361C-43F0-86E6-252F5AD56533}"/>
              </a:ext>
            </a:extLst>
          </p:cNvPr>
          <p:cNvSpPr txBox="1"/>
          <p:nvPr/>
        </p:nvSpPr>
        <p:spPr>
          <a:xfrm>
            <a:off x="9115895" y="5718433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272404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4D817F-800F-42FD-8A23-6CE84305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DFD: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D7985D-F340-4616-BDE7-6009F7AFEE57}"/>
              </a:ext>
            </a:extLst>
          </p:cNvPr>
          <p:cNvSpPr/>
          <p:nvPr/>
        </p:nvSpPr>
        <p:spPr>
          <a:xfrm>
            <a:off x="373098" y="1649044"/>
            <a:ext cx="2070848" cy="923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HTML File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11F8FD-2467-4160-A7D6-6EEEE1ED5027}"/>
              </a:ext>
            </a:extLst>
          </p:cNvPr>
          <p:cNvSpPr/>
          <p:nvPr/>
        </p:nvSpPr>
        <p:spPr>
          <a:xfrm>
            <a:off x="2443946" y="1926464"/>
            <a:ext cx="1291472" cy="368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7D9E09-684D-494E-8864-628B8B56BB4B}"/>
              </a:ext>
            </a:extLst>
          </p:cNvPr>
          <p:cNvSpPr/>
          <p:nvPr/>
        </p:nvSpPr>
        <p:spPr>
          <a:xfrm>
            <a:off x="3735418" y="1649043"/>
            <a:ext cx="2070848" cy="923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app.js</a:t>
            </a:r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57A135-BE65-41D6-9548-651BF6E3F3F3}"/>
              </a:ext>
            </a:extLst>
          </p:cNvPr>
          <p:cNvSpPr/>
          <p:nvPr/>
        </p:nvSpPr>
        <p:spPr>
          <a:xfrm>
            <a:off x="5884730" y="1932321"/>
            <a:ext cx="1291472" cy="368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DE0FAC-1607-45A8-953C-3EC3CE667B9D}"/>
              </a:ext>
            </a:extLst>
          </p:cNvPr>
          <p:cNvSpPr/>
          <p:nvPr/>
        </p:nvSpPr>
        <p:spPr>
          <a:xfrm>
            <a:off x="7176202" y="1649042"/>
            <a:ext cx="3843732" cy="1779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{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piecesRender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 from './services/piecesRender.service.js’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After Dom contents are loaded call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renderPieces</a:t>
            </a: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8C78EE-CCE7-43E4-88ED-88FA3F194F6E}"/>
              </a:ext>
            </a:extLst>
          </p:cNvPr>
          <p:cNvSpPr/>
          <p:nvPr/>
        </p:nvSpPr>
        <p:spPr>
          <a:xfrm>
            <a:off x="209793" y="3823910"/>
            <a:ext cx="4626158" cy="2907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Check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chessConfig.useInitialGame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property and load initial game or potential game.</a:t>
            </a:r>
          </a:p>
          <a:p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ChessConfig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is in the config folder.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InitialGame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is in the same folder also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potentialgame</a:t>
            </a:r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Both initial game and potential game contain the starting state of the board</a:t>
            </a: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96BDA6-82DE-41F0-996F-0A6749091D0A}"/>
              </a:ext>
            </a:extLst>
          </p:cNvPr>
          <p:cNvSpPr/>
          <p:nvPr/>
        </p:nvSpPr>
        <p:spPr>
          <a:xfrm>
            <a:off x="6530465" y="3989294"/>
            <a:ext cx="5114687" cy="2420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this.placePieceBoxNumbers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()//Place piece box numbers in every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piecebox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div</a:t>
            </a:r>
          </a:p>
          <a:p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1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4D817F-800F-42FD-8A23-6CE84305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DFD: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D7985D-F340-4616-BDE7-6009F7AFEE57}"/>
              </a:ext>
            </a:extLst>
          </p:cNvPr>
          <p:cNvSpPr/>
          <p:nvPr/>
        </p:nvSpPr>
        <p:spPr>
          <a:xfrm>
            <a:off x="373097" y="1649043"/>
            <a:ext cx="3283857" cy="1560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addPiecesBoxListeners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Add listeners to all piece positions</a:t>
            </a: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11F8FD-2467-4160-A7D6-6EEEE1ED5027}"/>
              </a:ext>
            </a:extLst>
          </p:cNvPr>
          <p:cNvSpPr/>
          <p:nvPr/>
        </p:nvSpPr>
        <p:spPr>
          <a:xfrm>
            <a:off x="4885303" y="5015267"/>
            <a:ext cx="1645162" cy="368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7D9E09-684D-494E-8864-628B8B56BB4B}"/>
              </a:ext>
            </a:extLst>
          </p:cNvPr>
          <p:cNvSpPr/>
          <p:nvPr/>
        </p:nvSpPr>
        <p:spPr>
          <a:xfrm>
            <a:off x="3735418" y="1649043"/>
            <a:ext cx="2070848" cy="923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app.js</a:t>
            </a:r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57A135-BE65-41D6-9548-651BF6E3F3F3}"/>
              </a:ext>
            </a:extLst>
          </p:cNvPr>
          <p:cNvSpPr/>
          <p:nvPr/>
        </p:nvSpPr>
        <p:spPr>
          <a:xfrm>
            <a:off x="5884730" y="1932321"/>
            <a:ext cx="1291472" cy="368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DE0FAC-1607-45A8-953C-3EC3CE667B9D}"/>
              </a:ext>
            </a:extLst>
          </p:cNvPr>
          <p:cNvSpPr/>
          <p:nvPr/>
        </p:nvSpPr>
        <p:spPr>
          <a:xfrm>
            <a:off x="7176202" y="1649042"/>
            <a:ext cx="3843732" cy="1779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{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piecesRender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 from './services/piecesRender.service.js’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After Dom contents are loaded call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renderPieces</a:t>
            </a: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8C78EE-CCE7-43E4-88ED-88FA3F194F6E}"/>
              </a:ext>
            </a:extLst>
          </p:cNvPr>
          <p:cNvSpPr/>
          <p:nvPr/>
        </p:nvSpPr>
        <p:spPr>
          <a:xfrm>
            <a:off x="209793" y="3823910"/>
            <a:ext cx="4626158" cy="2907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Check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chessConfig.useInitialGame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property and load initial game or potential game.</a:t>
            </a:r>
          </a:p>
          <a:p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ChessConfig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is in the config folder.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InitialGame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is in the same folder also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potentialgame</a:t>
            </a:r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Both initial game and potential game contain the starting state of the board</a:t>
            </a: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96BDA6-82DE-41F0-996F-0A6749091D0A}"/>
              </a:ext>
            </a:extLst>
          </p:cNvPr>
          <p:cNvSpPr/>
          <p:nvPr/>
        </p:nvSpPr>
        <p:spPr>
          <a:xfrm>
            <a:off x="6530465" y="3989294"/>
            <a:ext cx="5114687" cy="2420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this.placePieceBoxNumbers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()//Place piece box numbers in every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piecebox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div</a:t>
            </a:r>
          </a:p>
          <a:p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8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4" name="Content Placeholder 2" descr="Accent process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036372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Extensive Black-box testing is done </a:t>
            </a:r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61" y="1625659"/>
            <a:ext cx="11250706" cy="315309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design a chess playing environment?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to design a ML based chess playing program?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Make a project that allows players to play chess online, store those moves, train a model and then make a chess playing ML bot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814294"/>
          </a:xfrm>
        </p:spPr>
        <p:txBody>
          <a:bodyPr/>
          <a:lstStyle/>
          <a:p>
            <a:r>
              <a:rPr lang="en-US" dirty="0"/>
              <a:t>				Result: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30136F-1777-4E1F-B241-A60FDEBEB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4046"/>
            <a:ext cx="12192000" cy="5853953"/>
          </a:xfrm>
        </p:spPr>
      </p:pic>
    </p:spTree>
    <p:extLst>
      <p:ext uri="{BB962C8B-B14F-4D97-AF65-F5344CB8AC3E}">
        <p14:creationId xmlns:p14="http://schemas.microsoft.com/office/powerpoint/2010/main" val="96968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Chess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HTML-5, CSS based user interface through which 2 players can play a chess game.</a:t>
            </a:r>
          </a:p>
          <a:p>
            <a:r>
              <a:rPr lang="en-US" dirty="0"/>
              <a:t>Provide an interactive user experience and validation using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dirty="0"/>
              <a:t>Store the moves and transfer them to a MySQL database.</a:t>
            </a:r>
          </a:p>
          <a:p>
            <a:r>
              <a:rPr lang="en-US" dirty="0"/>
              <a:t>Use Python to train a ML bot using the saved data.</a:t>
            </a:r>
          </a:p>
          <a:p>
            <a:r>
              <a:rPr lang="en-US" dirty="0"/>
              <a:t>Launch the ML bot to play with human players.</a:t>
            </a:r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UI using HTML-5 and CSS</a:t>
            </a:r>
          </a:p>
          <a:p>
            <a:r>
              <a:rPr lang="en-US" dirty="0"/>
              <a:t>Create User Experience and Validation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Store data in a MySQL database. Initial Storage will be in </a:t>
            </a:r>
            <a:r>
              <a:rPr lang="en-US" dirty="0" err="1"/>
              <a:t>localStorage</a:t>
            </a:r>
            <a:r>
              <a:rPr lang="en-US" dirty="0"/>
              <a:t> in the browser.</a:t>
            </a:r>
          </a:p>
          <a:p>
            <a:r>
              <a:rPr lang="en-US" dirty="0"/>
              <a:t>Train a Python ML bot using the saved data</a:t>
            </a:r>
          </a:p>
          <a:p>
            <a:r>
              <a:rPr lang="en-US" dirty="0"/>
              <a:t>Launch the ML based player</a:t>
            </a: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answer / solution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835" y="5864053"/>
            <a:ext cx="11280215" cy="7787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Index.html is the main home page which helps users to interact with the help of the 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js</a:t>
            </a:r>
            <a:r>
              <a:rPr lang="en-US" dirty="0">
                <a:solidFill>
                  <a:schemeClr val="tx1"/>
                </a:solidFill>
              </a:rPr>
              <a:t> files.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D40D6-C966-4E18-A032-255DE5623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3035" cy="576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answer / solution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3"/>
            <a:ext cx="10972800" cy="82361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			style.css manage the styling of the html 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D40D6-C966-4E18-A032-255DE5623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3035" cy="5764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71CA7F-CCC9-49B6-9D34-CE10D0A2F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6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0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answer / solution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834" y="5980595"/>
            <a:ext cx="11591365" cy="6622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Manages the Positioning , Handling , Movements , Right / Wrong turns of the Pieces.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D40D6-C966-4E18-A032-255DE5623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3035" cy="5764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71CA7F-CCC9-49B6-9D34-CE10D0A2F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64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027938-0389-46B6-AF6D-86E2491B0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6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4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Code:</a:t>
            </a:r>
          </a:p>
        </p:txBody>
      </p:sp>
      <p:graphicFrame>
        <p:nvGraphicFramePr>
          <p:cNvPr id="4" name="Content Placeholder 2" descr="Horizontal bullet list showing 3 groups arranged adjacent to one another and bullet points are present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884966"/>
              </p:ext>
            </p:extLst>
          </p:nvPr>
        </p:nvGraphicFramePr>
        <p:xfrm>
          <a:off x="179294" y="1425388"/>
          <a:ext cx="11707906" cy="4746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D5FE51F-8E00-4ED4-BB83-494BB30844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0" y="4320988"/>
            <a:ext cx="3543934" cy="11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Events:</a:t>
            </a:r>
          </a:p>
        </p:txBody>
      </p:sp>
      <p:graphicFrame>
        <p:nvGraphicFramePr>
          <p:cNvPr id="4" name="Content Placeholder 2" descr="Horizontal bullet list showing 3 groups arranged adjacent to one another and bullet points are present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388693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869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577</TotalTime>
  <Words>1056</Words>
  <Application>Microsoft Office PowerPoint</Application>
  <PresentationFormat>Widescreen</PresentationFormat>
  <Paragraphs>198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Consolas</vt:lpstr>
      <vt:lpstr>Science Project 16x9</vt:lpstr>
      <vt:lpstr>The Chess Project</vt:lpstr>
      <vt:lpstr>How to design a chess playing environment?  How to design a ML based chess playing program?</vt:lpstr>
      <vt:lpstr>Overview of the Chess Project</vt:lpstr>
      <vt:lpstr>Milestones</vt:lpstr>
      <vt:lpstr>Add your answer / solution here</vt:lpstr>
      <vt:lpstr>Add your answer / solution here</vt:lpstr>
      <vt:lpstr>Add your answer / solution here</vt:lpstr>
      <vt:lpstr>HTML Code:</vt:lpstr>
      <vt:lpstr>Events:</vt:lpstr>
      <vt:lpstr>CSS. [Name of file is style.css]:</vt:lpstr>
      <vt:lpstr>Java Script:</vt:lpstr>
      <vt:lpstr>Chess DFD [Level 0]:</vt:lpstr>
      <vt:lpstr>Chess DFD [Level 1]:</vt:lpstr>
      <vt:lpstr>ML DFD [Level 0]:</vt:lpstr>
      <vt:lpstr>ML DFD [Level 1]:</vt:lpstr>
      <vt:lpstr>DFD:</vt:lpstr>
      <vt:lpstr>DFD:</vt:lpstr>
      <vt:lpstr>Procedure</vt:lpstr>
      <vt:lpstr>Testing:</vt:lpstr>
      <vt:lpstr>    Result:</vt:lpstr>
      <vt:lpstr>Future Scope: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Chess Project</dc:title>
  <dc:creator>Shubham Rai</dc:creator>
  <cp:lastModifiedBy>Shubham Rai</cp:lastModifiedBy>
  <cp:revision>53</cp:revision>
  <dcterms:created xsi:type="dcterms:W3CDTF">2022-01-19T04:20:41Z</dcterms:created>
  <dcterms:modified xsi:type="dcterms:W3CDTF">2022-01-20T09:25:54Z</dcterms:modified>
</cp:coreProperties>
</file>