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4"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219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189960" y="1014065"/>
            <a:ext cx="8780479" cy="36188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dirty="0"/>
              <a:t>The goal of the project is to identify which of the 1000 new customers should be targeted to drive the most value for the organization. The project will be divided into three phases, which are Data Exploration, Model Development, and Interpretation.</a:t>
            </a:r>
          </a:p>
          <a:p>
            <a:pPr algn="just"/>
            <a:endParaRPr lang="en-GB" dirty="0"/>
          </a:p>
          <a:p>
            <a:pPr algn="just"/>
            <a:r>
              <a:rPr lang="en-GB" dirty="0"/>
              <a:t>In the first phase, we will focus on exploring the existing customer dataset, understanding the data distributions, and performing feature engineering and data transformations. The second phase will involve model development and optimization, while the final phase will focus on interpreting the results and providing recommendations for the client.</a:t>
            </a:r>
          </a:p>
          <a:p>
            <a:pPr algn="just"/>
            <a:endParaRPr lang="en-GB" dirty="0"/>
          </a:p>
          <a:p>
            <a:pPr algn="just"/>
            <a:r>
              <a:rPr lang="en-GB" dirty="0"/>
              <a:t>I have also provided a list of the activities involved in each phase, including data collection, data cleaning, data exploration, feature selection, data pre-processing, model selection, hyperparameter tuning, model training, model interpretation, presentation of findings, recommendations, and identifying areas for future work and improvement.</a:t>
            </a:r>
            <a:endParaRPr lang="en-IN"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93952" y="993934"/>
            <a:ext cx="8756095" cy="356555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600" b="0" i="0" dirty="0">
                <a:solidFill>
                  <a:srgbClr val="374151"/>
                </a:solidFill>
                <a:effectLst/>
                <a:latin typeface="Söhne"/>
              </a:rPr>
              <a:t>The aim of this phase is to gain a comprehensive understanding of the data and to identify any issues that may affect the analysis. The following activities will be carried out:</a:t>
            </a:r>
          </a:p>
          <a:p>
            <a:pPr marL="342900" indent="-342900" algn="just">
              <a:buFont typeface="+mj-lt"/>
              <a:buAutoNum type="arabicPeriod"/>
            </a:pPr>
            <a:r>
              <a:rPr lang="en-GB" sz="1600" b="0" i="0" dirty="0">
                <a:solidFill>
                  <a:srgbClr val="374151"/>
                </a:solidFill>
                <a:effectLst/>
                <a:latin typeface="Söhne"/>
              </a:rPr>
              <a:t>Data Collection: Collect and integrate the three datasets (customer demographic, customer address, and transactions) provided by the client.</a:t>
            </a:r>
          </a:p>
          <a:p>
            <a:pPr marL="342900" indent="-342900" algn="just">
              <a:buFont typeface="+mj-lt"/>
              <a:buAutoNum type="arabicPeriod"/>
            </a:pPr>
            <a:r>
              <a:rPr lang="en-GB" sz="1600" b="0" i="0" dirty="0">
                <a:solidFill>
                  <a:srgbClr val="374151"/>
                </a:solidFill>
                <a:effectLst/>
                <a:latin typeface="Söhne"/>
              </a:rPr>
              <a:t>Data Cleaning: Remove duplicate records, inconsistent data, and missing values.</a:t>
            </a:r>
          </a:p>
          <a:p>
            <a:pPr marL="342900" indent="-342900" algn="just">
              <a:buFont typeface="+mj-lt"/>
              <a:buAutoNum type="arabicPeriod"/>
            </a:pPr>
            <a:r>
              <a:rPr lang="en-GB" sz="1600" b="0" i="0" dirty="0">
                <a:solidFill>
                  <a:srgbClr val="374151"/>
                </a:solidFill>
                <a:effectLst/>
                <a:latin typeface="Söhne"/>
              </a:rPr>
              <a:t>Data Exploration: Conduct exploratory data analysis (EDA) to understand the data distribution, the relationship between variables, and identify patterns or trends.</a:t>
            </a:r>
          </a:p>
          <a:p>
            <a:pPr marL="342900" indent="-342900" algn="just">
              <a:buFont typeface="+mj-lt"/>
              <a:buAutoNum type="arabicPeriod"/>
            </a:pPr>
            <a:r>
              <a:rPr lang="en-GB" sz="1600" b="0" i="0" dirty="0">
                <a:solidFill>
                  <a:srgbClr val="374151"/>
                </a:solidFill>
                <a:effectLst/>
                <a:latin typeface="Söhne"/>
              </a:rPr>
              <a:t>Feature Engineering: Create new variables or features from the existing datasets that will be useful in the modelling phase.</a:t>
            </a:r>
          </a:p>
          <a:p>
            <a:pPr marL="342900" indent="-342900" algn="just">
              <a:buFont typeface="+mj-lt"/>
              <a:buAutoNum type="arabicPeriod"/>
            </a:pPr>
            <a:r>
              <a:rPr lang="en-GB" sz="1600" b="0" i="0" dirty="0">
                <a:solidFill>
                  <a:srgbClr val="374151"/>
                </a:solidFill>
                <a:effectLst/>
                <a:latin typeface="Söhne"/>
              </a:rPr>
              <a:t>Data Transformation: Prepare the data for modelling by normalising the variables, scaling the data, and encoding the categorical variables.</a:t>
            </a:r>
          </a:p>
          <a:p>
            <a:pPr marL="342900" indent="-342900" algn="just">
              <a:buFont typeface="+mj-lt"/>
              <a:buAutoNum type="arabicPeriod"/>
            </a:pPr>
            <a:r>
              <a:rPr lang="en-GB" sz="1600" b="0" i="0" dirty="0">
                <a:solidFill>
                  <a:srgbClr val="374151"/>
                </a:solidFill>
                <a:effectLst/>
                <a:latin typeface="Söhne"/>
              </a:rPr>
              <a:t>Data Splitting: Divide the data into training and testing sets for the model development phase.</a:t>
            </a:r>
            <a:endParaRPr lang="en-GB" sz="1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89200" y="1014065"/>
            <a:ext cx="8565600" cy="388430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dirty="0"/>
              <a:t>The second phase of the project will focus on developing a predictive model that can be used to identify the most valuable customers. The main activities involved in this phase include:</a:t>
            </a:r>
          </a:p>
          <a:p>
            <a:pPr marL="342900" indent="-342900" algn="just">
              <a:buFont typeface="+mj-lt"/>
              <a:buAutoNum type="arabicPeriod"/>
            </a:pPr>
            <a:r>
              <a:rPr lang="en-GB" dirty="0"/>
              <a:t>Model Selection: Select a model that is appropriate for the data and the business problem. This can involve techniques such as linear regression, logistic regression, decision trees, and neural networks.</a:t>
            </a:r>
          </a:p>
          <a:p>
            <a:pPr marL="342900" indent="-342900" algn="just">
              <a:buFont typeface="+mj-lt"/>
              <a:buAutoNum type="arabicPeriod"/>
            </a:pPr>
            <a:r>
              <a:rPr lang="en-GB" dirty="0"/>
              <a:t>Hyperparameter Tuning: Tune the hyperparameters of the model to optimize its performance. This can involve techniques such as grid search, random search, and Bayesian optimization.</a:t>
            </a:r>
          </a:p>
          <a:p>
            <a:pPr marL="342900" indent="-342900" algn="just">
              <a:buFont typeface="+mj-lt"/>
              <a:buAutoNum type="arabicPeriod"/>
            </a:pPr>
            <a:r>
              <a:rPr lang="en-GB" dirty="0"/>
              <a:t>Model Training: Train the model using the labelled dataset and evaluate its performance on a validation set. This can involve techniques such as cross-validation, A/B testing, and metrics such as accuracy, F1 score, precision, and recall.</a:t>
            </a:r>
          </a:p>
          <a:p>
            <a:pPr marL="342900" indent="-342900" algn="just">
              <a:buFont typeface="+mj-lt"/>
              <a:buAutoNum type="arabicPeriod"/>
            </a:pPr>
            <a:r>
              <a:rPr lang="en-GB" dirty="0"/>
              <a:t>Model Interpretation: Interpret the model by examining the feature importance, identifying the most important predictors, and understanding how the model makes predictions.</a:t>
            </a:r>
            <a:endParaRPr lang="en-IN"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820525"/>
            <a:ext cx="8733950" cy="40812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sz="1300" dirty="0"/>
              <a:t>The aim of this phase is to interpret the results of the model and prepare a report for the client. The following activities will be carried out:</a:t>
            </a:r>
          </a:p>
          <a:p>
            <a:pPr marL="342900" indent="-342900" algn="just">
              <a:buFont typeface="+mj-lt"/>
              <a:buAutoNum type="arabicPeriod"/>
            </a:pPr>
            <a:r>
              <a:rPr lang="en-GB" sz="1300" dirty="0"/>
              <a:t>Interpretation of Results: Interpret the results of the analysis, identify the most valuable customers, and provide recommendations for targeting them. This can involve techniques such as sensitivity analysis, feature importance, and attribution analysis.</a:t>
            </a:r>
          </a:p>
          <a:p>
            <a:pPr marL="342900" indent="-342900" algn="just">
              <a:buFont typeface="+mj-lt"/>
              <a:buAutoNum type="arabicPeriod"/>
            </a:pPr>
            <a:r>
              <a:rPr lang="en-GB" sz="1300" dirty="0"/>
              <a:t>Presentation of Findings: Prepare a presentation for the client that summarizes the approach, methodology, and results of the analysis. This can involve creating visualizations, tables, and charts that effectively communicate the findings.</a:t>
            </a:r>
          </a:p>
          <a:p>
            <a:pPr marL="342900" indent="-342900" algn="just">
              <a:buFont typeface="+mj-lt"/>
              <a:buAutoNum type="arabicPeriod"/>
            </a:pPr>
            <a:r>
              <a:rPr lang="en-GB" sz="1300" dirty="0"/>
              <a:t>Recommendations: Provide the client with recommendations for how to use the findings to drive business value. This can involve techniques such as customer segmentation, targeted marketing campaigns, and loyalty programs.</a:t>
            </a:r>
          </a:p>
          <a:p>
            <a:pPr marL="342900" indent="-342900" algn="just">
              <a:buFont typeface="+mj-lt"/>
              <a:buAutoNum type="arabicPeriod"/>
            </a:pPr>
            <a:r>
              <a:rPr lang="en-GB" sz="1300" dirty="0"/>
              <a:t>Future Work: Identify areas for future work and improvement, such as collecting more data, refining the model, and incorporating additional features.</a:t>
            </a:r>
          </a:p>
          <a:p>
            <a:pPr algn="just"/>
            <a:r>
              <a:rPr lang="en-GB" sz="1300" dirty="0"/>
              <a:t>I will now prepare a PowerPoint presentation that outlines the detailed approach for each of the three phases, including the activities involved in each. The presentation will also include a project timeline, budget, and a summary of the expected outcomes. Once the presentation is ready, we can present it to the client to get their sign-off.</a:t>
            </a:r>
            <a:endParaRPr lang="en-IN" sz="13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Summary</a:t>
            </a:r>
            <a:endParaRPr dirty="0"/>
          </a:p>
        </p:txBody>
      </p:sp>
      <p:sp>
        <p:nvSpPr>
          <p:cNvPr id="151" name="Shape 100"/>
          <p:cNvSpPr/>
          <p:nvPr/>
        </p:nvSpPr>
        <p:spPr>
          <a:xfrm>
            <a:off x="241069" y="1039833"/>
            <a:ext cx="8678261"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GB" dirty="0"/>
              <a:t>In summary, the approach we will take involves data exploration, feature engineering, data transformations, modelling, results interpretation, and reporting. Each phase will be carried out with a focus on ensuring data quality, model performance, and interpretability of the results. Our goal is to provide the client with the best recommendations on which of the new customers should be targeted to drive the most value for the organization.</a:t>
            </a:r>
          </a:p>
        </p:txBody>
      </p:sp>
      <p:sp>
        <p:nvSpPr>
          <p:cNvPr id="6" name="Rectangle 5">
            <a:extLst>
              <a:ext uri="{FF2B5EF4-FFF2-40B4-BE49-F238E27FC236}">
                <a16:creationId xmlns:a16="http://schemas.microsoft.com/office/drawing/2014/main" id="{368C37CB-9BBA-D2E7-45B0-F883AE875CD4}"/>
              </a:ext>
            </a:extLst>
          </p:cNvPr>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549709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837</Words>
  <Application>Microsoft Office PowerPoint</Application>
  <PresentationFormat>On-screen Show (16:9)</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Singh Ranswal</dc:creator>
  <cp:lastModifiedBy>Shubham</cp:lastModifiedBy>
  <cp:revision>2</cp:revision>
  <dcterms:modified xsi:type="dcterms:W3CDTF">2023-02-19T17:45:57Z</dcterms:modified>
</cp:coreProperties>
</file>