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aleway"/>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regular.fntdata"/><Relationship Id="rId14" Type="http://schemas.openxmlformats.org/officeDocument/2006/relationships/slide" Target="slides/slide9.xml"/><Relationship Id="rId17" Type="http://schemas.openxmlformats.org/officeDocument/2006/relationships/font" Target="fonts/Raleway-italic.fntdata"/><Relationship Id="rId16" Type="http://schemas.openxmlformats.org/officeDocument/2006/relationships/font" Target="fonts/Raleway-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Raleway-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1f7439f83f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1f7439f83f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1f7439f83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1f7439f83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1f7439f83f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1f7439f83f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1f7439f83f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1f7439f83f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1f7439f83f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1f7439f83f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1f7439f83f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1f7439f83f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1f7439f83f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1f7439f83f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1f7439f83f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1f7439f83f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Team PoGo</a:t>
            </a:r>
            <a:endParaRPr/>
          </a:p>
        </p:txBody>
      </p:sp>
      <p:sp>
        <p:nvSpPr>
          <p:cNvPr id="87" name="Google Shape;87;p1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We are a group of six </a:t>
            </a:r>
            <a:r>
              <a:rPr lang="en"/>
              <a:t>hardworking</a:t>
            </a:r>
            <a:r>
              <a:rPr lang="en"/>
              <a:t> individuals having a  technical background ,we are  undergraduate students completing our majors in electronics engineering.</a:t>
            </a:r>
            <a:endParaRPr/>
          </a:p>
          <a:p>
            <a:pPr indent="-311150" lvl="0" marL="457200" rtl="0" algn="l">
              <a:spcBef>
                <a:spcPts val="0"/>
              </a:spcBef>
              <a:spcAft>
                <a:spcPts val="0"/>
              </a:spcAft>
              <a:buSzPts val="1300"/>
              <a:buChar char="●"/>
            </a:pPr>
            <a:r>
              <a:rPr lang="en"/>
              <a:t>We have a very good </a:t>
            </a:r>
            <a:r>
              <a:rPr lang="en"/>
              <a:t>coordination</a:t>
            </a:r>
            <a:r>
              <a:rPr lang="en"/>
              <a:t> among ourselves , together we have participated in various technical events  (uber hacktag, google hashcode).</a:t>
            </a:r>
            <a:endParaRPr/>
          </a:p>
          <a:p>
            <a:pPr indent="-311150" lvl="0" marL="457200" rtl="0" algn="l">
              <a:spcBef>
                <a:spcPts val="0"/>
              </a:spcBef>
              <a:spcAft>
                <a:spcPts val="0"/>
              </a:spcAft>
              <a:buSzPts val="1300"/>
              <a:buChar char="●"/>
            </a:pPr>
            <a:r>
              <a:rPr lang="en"/>
              <a:t>One of our team </a:t>
            </a:r>
            <a:r>
              <a:rPr lang="en"/>
              <a:t>member</a:t>
            </a:r>
            <a:r>
              <a:rPr lang="en"/>
              <a:t> </a:t>
            </a:r>
            <a:r>
              <a:rPr lang="en" sz="1500">
                <a:solidFill>
                  <a:schemeClr val="dk2"/>
                </a:solidFill>
                <a:latin typeface="Raleway"/>
                <a:ea typeface="Raleway"/>
                <a:cs typeface="Raleway"/>
                <a:sym typeface="Raleway"/>
              </a:rPr>
              <a:t>Shutikshan Madhur </a:t>
            </a:r>
            <a:r>
              <a:rPr lang="en">
                <a:solidFill>
                  <a:schemeClr val="dk2"/>
                </a:solidFill>
                <a:latin typeface="Raleway"/>
                <a:ea typeface="Raleway"/>
                <a:cs typeface="Raleway"/>
                <a:sym typeface="Raleway"/>
              </a:rPr>
              <a:t>is the member of </a:t>
            </a:r>
            <a:r>
              <a:rPr b="1" lang="en">
                <a:solidFill>
                  <a:schemeClr val="dk2"/>
                </a:solidFill>
                <a:latin typeface="Raleway"/>
                <a:ea typeface="Raleway"/>
                <a:cs typeface="Raleway"/>
                <a:sym typeface="Raleway"/>
              </a:rPr>
              <a:t>GDSC</a:t>
            </a:r>
            <a:r>
              <a:rPr lang="en">
                <a:solidFill>
                  <a:schemeClr val="dk2"/>
                </a:solidFill>
                <a:latin typeface="Raleway"/>
                <a:ea typeface="Raleway"/>
                <a:cs typeface="Raleway"/>
                <a:sym typeface="Raleway"/>
              </a:rPr>
              <a:t> web development team and has great expertise in the web development field and is currently developing GDSC-NSUT website.</a:t>
            </a:r>
            <a:endParaRPr>
              <a:solidFill>
                <a:schemeClr val="dk2"/>
              </a:solidFill>
              <a:latin typeface="Raleway"/>
              <a:ea typeface="Raleway"/>
              <a:cs typeface="Raleway"/>
              <a:sym typeface="Raleway"/>
            </a:endParaRPr>
          </a:p>
          <a:p>
            <a:pPr indent="-311150" lvl="0" marL="457200" rtl="0" algn="l">
              <a:spcBef>
                <a:spcPts val="0"/>
              </a:spcBef>
              <a:spcAft>
                <a:spcPts val="0"/>
              </a:spcAft>
              <a:buClr>
                <a:schemeClr val="dk2"/>
              </a:buClr>
              <a:buSzPts val="1300"/>
              <a:buFont typeface="Raleway"/>
              <a:buChar char="●"/>
            </a:pPr>
            <a:r>
              <a:rPr lang="en">
                <a:solidFill>
                  <a:schemeClr val="dk2"/>
                </a:solidFill>
                <a:latin typeface="Raleway"/>
                <a:ea typeface="Raleway"/>
                <a:cs typeface="Raleway"/>
                <a:sym typeface="Raleway"/>
              </a:rPr>
              <a:t>Other team members are hardworking and work professionally to learn new skill sets.</a:t>
            </a:r>
            <a:endParaRPr>
              <a:solidFill>
                <a:schemeClr val="dk2"/>
              </a:solidFill>
              <a:latin typeface="Raleway"/>
              <a:ea typeface="Raleway"/>
              <a:cs typeface="Raleway"/>
              <a:sym typeface="Ralewa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7800" y="1192150"/>
            <a:ext cx="76884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Title</a:t>
            </a:r>
            <a:endParaRPr/>
          </a:p>
          <a:p>
            <a:pPr indent="0" lvl="0" marL="0" rtl="0" algn="ctr">
              <a:spcBef>
                <a:spcPts val="0"/>
              </a:spcBef>
              <a:spcAft>
                <a:spcPts val="0"/>
              </a:spcAft>
              <a:buNone/>
            </a:pPr>
            <a:r>
              <a:t/>
            </a:r>
            <a:endParaRPr/>
          </a:p>
          <a:p>
            <a:pPr indent="-377190" lvl="0" marL="457200" rtl="0" algn="l">
              <a:spcBef>
                <a:spcPts val="0"/>
              </a:spcBef>
              <a:spcAft>
                <a:spcPts val="0"/>
              </a:spcAft>
              <a:buSzPct val="100000"/>
              <a:buChar char="●"/>
            </a:pPr>
            <a:r>
              <a:rPr lang="en"/>
              <a:t>Shubham Rastogi (Team Leader)</a:t>
            </a:r>
            <a:endParaRPr/>
          </a:p>
          <a:p>
            <a:pPr indent="-377190" lvl="0" marL="457200" rtl="0" algn="l">
              <a:spcBef>
                <a:spcPts val="0"/>
              </a:spcBef>
              <a:spcAft>
                <a:spcPts val="0"/>
              </a:spcAft>
              <a:buSzPct val="100000"/>
              <a:buChar char="●"/>
            </a:pPr>
            <a:r>
              <a:rPr lang="en"/>
              <a:t>Himani Dahiya</a:t>
            </a:r>
            <a:endParaRPr/>
          </a:p>
          <a:p>
            <a:pPr indent="-377190" lvl="0" marL="457200" rtl="0" algn="l">
              <a:spcBef>
                <a:spcPts val="0"/>
              </a:spcBef>
              <a:spcAft>
                <a:spcPts val="0"/>
              </a:spcAft>
              <a:buSzPct val="100000"/>
              <a:buChar char="●"/>
            </a:pPr>
            <a:r>
              <a:rPr lang="en"/>
              <a:t>Yash Gupta</a:t>
            </a:r>
            <a:endParaRPr/>
          </a:p>
          <a:p>
            <a:pPr indent="-377190" lvl="0" marL="457200" rtl="0" algn="l">
              <a:spcBef>
                <a:spcPts val="0"/>
              </a:spcBef>
              <a:spcAft>
                <a:spcPts val="0"/>
              </a:spcAft>
              <a:buSzPct val="100000"/>
              <a:buChar char="●"/>
            </a:pPr>
            <a:r>
              <a:rPr lang="en"/>
              <a:t>Shubham Pal</a:t>
            </a:r>
            <a:endParaRPr/>
          </a:p>
          <a:p>
            <a:pPr indent="-377190" lvl="0" marL="457200" rtl="0" algn="l">
              <a:spcBef>
                <a:spcPts val="0"/>
              </a:spcBef>
              <a:spcAft>
                <a:spcPts val="0"/>
              </a:spcAft>
              <a:buSzPct val="100000"/>
              <a:buChar char="●"/>
            </a:pPr>
            <a:r>
              <a:rPr lang="en"/>
              <a:t>Shutikshan Madhur</a:t>
            </a:r>
            <a:endParaRPr/>
          </a:p>
          <a:p>
            <a:pPr indent="-377190" lvl="0" marL="457200" rtl="0" algn="l">
              <a:spcBef>
                <a:spcPts val="0"/>
              </a:spcBef>
              <a:spcAft>
                <a:spcPts val="0"/>
              </a:spcAft>
              <a:buSzPct val="100000"/>
              <a:buChar char="●"/>
            </a:pPr>
            <a:r>
              <a:rPr lang="en"/>
              <a:t>Priyanshu Singh</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a:t>
            </a:r>
            <a:endParaRPr/>
          </a:p>
        </p:txBody>
      </p:sp>
      <p:sp>
        <p:nvSpPr>
          <p:cNvPr id="98" name="Google Shape;98;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622"/>
              <a:t> </a:t>
            </a:r>
            <a:r>
              <a:rPr lang="en" sz="1776"/>
              <a:t>Regular web content updates (Events, Trainings, project Reports, News Articles, Other Docs and Report, Advertisements, Press Releases and News other contents in other pages) couldn't be done as it was static and was purely dependent on the external Developer team</a:t>
            </a:r>
            <a:endParaRPr sz="1776"/>
          </a:p>
          <a:p>
            <a:pPr indent="-341403" lvl="0" marL="457200" rtl="0" algn="l">
              <a:spcBef>
                <a:spcPts val="0"/>
              </a:spcBef>
              <a:spcAft>
                <a:spcPts val="0"/>
              </a:spcAft>
              <a:buSzPts val="1776"/>
              <a:buChar char="●"/>
            </a:pPr>
            <a:r>
              <a:rPr lang="en" sz="1776"/>
              <a:t>Was not </a:t>
            </a:r>
            <a:r>
              <a:rPr lang="en" sz="1776"/>
              <a:t>compatible</a:t>
            </a:r>
            <a:r>
              <a:rPr lang="en" sz="1776"/>
              <a:t> with multi device platform (Desktop / Tab / Mobile)</a:t>
            </a:r>
            <a:endParaRPr sz="1776"/>
          </a:p>
          <a:p>
            <a:pPr indent="-341403" lvl="0" marL="457200" rtl="0" algn="l">
              <a:spcBef>
                <a:spcPts val="0"/>
              </a:spcBef>
              <a:spcAft>
                <a:spcPts val="0"/>
              </a:spcAft>
              <a:buSzPts val="1776"/>
              <a:buChar char="●"/>
            </a:pPr>
            <a:r>
              <a:rPr lang="en" sz="1776"/>
              <a:t>No social media handles integration.</a:t>
            </a:r>
            <a:endParaRPr sz="1776"/>
          </a:p>
          <a:p>
            <a:pPr indent="0" lvl="0" marL="0" rtl="0" algn="l">
              <a:spcBef>
                <a:spcPts val="1200"/>
              </a:spcBef>
              <a:spcAft>
                <a:spcPts val="1200"/>
              </a:spcAft>
              <a:buSzPts val="358"/>
              <a:buNone/>
            </a:pPr>
            <a:r>
              <a:t/>
            </a:r>
            <a:endParaRPr sz="1576"/>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42607" lvl="0" marL="457200" rtl="0" algn="l">
              <a:lnSpc>
                <a:spcPct val="95000"/>
              </a:lnSpc>
              <a:spcBef>
                <a:spcPts val="0"/>
              </a:spcBef>
              <a:spcAft>
                <a:spcPts val="0"/>
              </a:spcAft>
              <a:buSzPts val="1795"/>
              <a:buChar char="●"/>
            </a:pPr>
            <a:r>
              <a:rPr lang="en" sz="1795"/>
              <a:t>Photo Gallery &amp; Video Gallery is not attractive.</a:t>
            </a:r>
            <a:endParaRPr sz="1795"/>
          </a:p>
          <a:p>
            <a:pPr indent="-342607" lvl="0" marL="457200" rtl="0" algn="l">
              <a:lnSpc>
                <a:spcPct val="95000"/>
              </a:lnSpc>
              <a:spcBef>
                <a:spcPts val="0"/>
              </a:spcBef>
              <a:spcAft>
                <a:spcPts val="0"/>
              </a:spcAft>
              <a:buSzPts val="1795"/>
              <a:buChar char="●"/>
            </a:pPr>
            <a:r>
              <a:rPr lang="en" sz="1795"/>
              <a:t>Was not user-friendly. </a:t>
            </a:r>
            <a:endParaRPr sz="1795"/>
          </a:p>
          <a:p>
            <a:pPr indent="-342607" lvl="0" marL="457200" rtl="0" algn="l">
              <a:lnSpc>
                <a:spcPct val="95000"/>
              </a:lnSpc>
              <a:spcBef>
                <a:spcPts val="0"/>
              </a:spcBef>
              <a:spcAft>
                <a:spcPts val="0"/>
              </a:spcAft>
              <a:buSzPts val="1795"/>
              <a:buChar char="●"/>
            </a:pPr>
            <a:r>
              <a:rPr lang="en" sz="1795"/>
              <a:t>Unavailability of Sitemap. </a:t>
            </a:r>
            <a:endParaRPr sz="1795"/>
          </a:p>
          <a:p>
            <a:pPr indent="-342607" lvl="0" marL="457200" rtl="0" algn="l">
              <a:lnSpc>
                <a:spcPct val="95000"/>
              </a:lnSpc>
              <a:spcBef>
                <a:spcPts val="0"/>
              </a:spcBef>
              <a:spcAft>
                <a:spcPts val="0"/>
              </a:spcAft>
              <a:buSzPts val="1795"/>
              <a:buChar char="●"/>
            </a:pPr>
            <a:r>
              <a:rPr lang="en" sz="1795"/>
              <a:t> Unavailability of Search Feature.</a:t>
            </a:r>
            <a:endParaRPr sz="1795"/>
          </a:p>
          <a:p>
            <a:pPr indent="0" lvl="0" marL="0" rtl="0" algn="l">
              <a:lnSpc>
                <a:spcPct val="95000"/>
              </a:lnSpc>
              <a:spcBef>
                <a:spcPts val="1200"/>
              </a:spcBef>
              <a:spcAft>
                <a:spcPts val="1200"/>
              </a:spcAft>
              <a:buSzPts val="770"/>
              <a:buNone/>
            </a:pPr>
            <a:r>
              <a:t/>
            </a:r>
            <a:endParaRPr sz="910"/>
          </a:p>
        </p:txBody>
      </p:sp>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a:t>
            </a:r>
            <a:endParaRPr/>
          </a:p>
        </p:txBody>
      </p:sp>
      <p:sp>
        <p:nvSpPr>
          <p:cNvPr id="110" name="Google Shape;110;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We will make the website responsive and compatible with various devices  by using media queries. Some part of certain text were overlapping with each other , so we will work on making the  UI of the website better . We will make hamburger menu for making it compatible with small screens. We will also correct the position and placement of  the search box .</a:t>
            </a:r>
            <a:endParaRPr sz="1600"/>
          </a:p>
          <a:p>
            <a:pPr indent="0" lvl="0" marL="45720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6" name="Google Shape;116;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We will integrate all the  social media handle of NECBDC like twitter , facebook etc by placing eye catching  links of these social media handles. When an user hovers over this link he/she experiences a </a:t>
            </a:r>
            <a:r>
              <a:rPr lang="en" sz="1600"/>
              <a:t>transition</a:t>
            </a:r>
            <a:r>
              <a:rPr lang="en" sz="1600"/>
              <a:t> effect and upon clicking it the user is directed to the </a:t>
            </a:r>
            <a:r>
              <a:rPr lang="en" sz="1600"/>
              <a:t>social media handle.</a:t>
            </a:r>
            <a:endParaRPr sz="1600"/>
          </a:p>
          <a:p>
            <a:pPr indent="-330200" lvl="0" marL="457200" rtl="0" algn="l">
              <a:spcBef>
                <a:spcPts val="0"/>
              </a:spcBef>
              <a:spcAft>
                <a:spcPts val="0"/>
              </a:spcAft>
              <a:buSzPts val="1600"/>
              <a:buChar char="●"/>
            </a:pPr>
            <a:r>
              <a:t/>
            </a:r>
            <a:endParaRPr sz="1600"/>
          </a:p>
        </p:txBody>
      </p:sp>
      <p:pic>
        <p:nvPicPr>
          <p:cNvPr id="117" name="Google Shape;117;p18"/>
          <p:cNvPicPr preferRelativeResize="0"/>
          <p:nvPr/>
        </p:nvPicPr>
        <p:blipFill rotWithShape="1">
          <a:blip r:embed="rId3">
            <a:alphaModFix/>
          </a:blip>
          <a:srcRect b="31005" l="24090" r="30888" t="41281"/>
          <a:stretch/>
        </p:blipFill>
        <p:spPr>
          <a:xfrm>
            <a:off x="2153100" y="3369200"/>
            <a:ext cx="4116802" cy="1425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3" name="Google Shape;123;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We will improve  the video and photo gallery by improving the css and adding some animations in it.</a:t>
            </a:r>
            <a:endParaRPr/>
          </a:p>
          <a:p>
            <a:pPr indent="-311150" lvl="0" marL="457200" rtl="0" algn="l">
              <a:spcBef>
                <a:spcPts val="0"/>
              </a:spcBef>
              <a:spcAft>
                <a:spcPts val="0"/>
              </a:spcAft>
              <a:buSzPts val="1300"/>
              <a:buChar char="●"/>
            </a:pPr>
            <a:r>
              <a:rPr lang="en"/>
              <a:t>We will try our best to make the  website eye catching . </a:t>
            </a:r>
            <a:endParaRPr/>
          </a:p>
          <a:p>
            <a:pPr indent="-311150" lvl="0" marL="457200" rtl="0" algn="l">
              <a:spcBef>
                <a:spcPts val="0"/>
              </a:spcBef>
              <a:spcAft>
                <a:spcPts val="0"/>
              </a:spcAft>
              <a:buSzPts val="1300"/>
              <a:buChar char="●"/>
            </a:pPr>
            <a:r>
              <a:rPr lang="en"/>
              <a:t>We will make the navbar of the website sticky for improving user experience .</a:t>
            </a:r>
            <a:endParaRPr/>
          </a:p>
          <a:p>
            <a:pPr indent="-311150" lvl="0" marL="457200" rtl="0" algn="l">
              <a:spcBef>
                <a:spcPts val="0"/>
              </a:spcBef>
              <a:spcAft>
                <a:spcPts val="0"/>
              </a:spcAft>
              <a:buSzPts val="1300"/>
              <a:buChar char="●"/>
            </a:pPr>
            <a:r>
              <a:rPr lang="en"/>
              <a:t>We will implement the search box.</a:t>
            </a:r>
            <a:endParaRPr/>
          </a:p>
          <a:p>
            <a:pPr indent="-311150" lvl="0" marL="457200" rtl="0" algn="l">
              <a:spcBef>
                <a:spcPts val="0"/>
              </a:spcBef>
              <a:spcAft>
                <a:spcPts val="0"/>
              </a:spcAft>
              <a:buSzPts val="1300"/>
              <a:buChar char="●"/>
            </a:pPr>
            <a:r>
              <a:rPr lang="en"/>
              <a:t>We will also update the contact page of the website.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id="128" name="Google Shape;128;p20"/>
          <p:cNvPicPr preferRelativeResize="0"/>
          <p:nvPr/>
        </p:nvPicPr>
        <p:blipFill rotWithShape="1">
          <a:blip r:embed="rId3">
            <a:alphaModFix/>
          </a:blip>
          <a:srcRect b="30042" l="0" r="66423" t="10656"/>
          <a:stretch/>
        </p:blipFill>
        <p:spPr>
          <a:xfrm>
            <a:off x="2771525" y="1972675"/>
            <a:ext cx="2411851" cy="2396174"/>
          </a:xfrm>
          <a:prstGeom prst="rect">
            <a:avLst/>
          </a:prstGeom>
          <a:noFill/>
          <a:ln>
            <a:noFill/>
          </a:ln>
        </p:spPr>
      </p:pic>
      <p:sp>
        <p:nvSpPr>
          <p:cNvPr id="129" name="Google Shape;129;p20"/>
          <p:cNvSpPr txBox="1"/>
          <p:nvPr/>
        </p:nvSpPr>
        <p:spPr>
          <a:xfrm>
            <a:off x="867225" y="1216100"/>
            <a:ext cx="612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Redesigning of the hamburger menu to make the website responsive</a:t>
            </a:r>
            <a:endParaRPr>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Flowchart</a:t>
            </a:r>
            <a:endParaRPr/>
          </a:p>
        </p:txBody>
      </p:sp>
      <p:pic>
        <p:nvPicPr>
          <p:cNvPr id="135" name="Google Shape;135;p21"/>
          <p:cNvPicPr preferRelativeResize="0"/>
          <p:nvPr/>
        </p:nvPicPr>
        <p:blipFill rotWithShape="1">
          <a:blip r:embed="rId3">
            <a:alphaModFix/>
          </a:blip>
          <a:srcRect b="26315" l="17657" r="15408" t="7930"/>
          <a:stretch/>
        </p:blipFill>
        <p:spPr>
          <a:xfrm>
            <a:off x="729450" y="2078875"/>
            <a:ext cx="6120351" cy="28508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