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39735-BC36-426D-BE57-E3087CDD4C7C}" v="414" dt="2022-03-28T19:28:28.625"/>
    <p1510:client id="{EB53E942-4331-4EBF-BAB2-E4AFAEAD865B}" v="1173" dt="2022-03-28T18:31:16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532397" y="1301077"/>
            <a:ext cx="6594781" cy="539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</a:t>
            </a:r>
            <a:endParaRPr lang="en-US" dirty="0">
              <a:solidFill>
                <a:srgbClr val="FF0000"/>
              </a:solidFill>
              <a:ea typeface="Franklin Gothic"/>
              <a:cs typeface="Franklin Gothic"/>
              <a:sym typeface="Franklin Gothic"/>
            </a:endParaRPr>
          </a:p>
          <a:p>
            <a:pPr marL="0" indent="0">
              <a:spcBef>
                <a:spcPts val="0"/>
              </a:spcBef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 </a:t>
            </a:r>
            <a:r>
              <a:rPr lang="en-US" dirty="0">
                <a:solidFill>
                  <a:srgbClr val="FF0000"/>
                </a:solidFill>
                <a:ea typeface="Franklin Gothic"/>
                <a:cs typeface="Franklin Gothic"/>
                <a:sym typeface="Franklin Gothic"/>
              </a:rPr>
              <a:t>North Eastern Cane and Bamboo Development  Council </a:t>
            </a:r>
            <a:endParaRPr lang="en-US" dirty="0">
              <a:solidFill>
                <a:srgbClr val="FF0000"/>
              </a:solidFill>
              <a:ea typeface="Franklin Gothic"/>
              <a:cs typeface="Franklin Gothic"/>
            </a:endParaRPr>
          </a:p>
          <a:p>
            <a:pPr marL="0" indent="0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ea typeface="Franklin Gothic"/>
                <a:cs typeface="Franklin Gothic"/>
                <a:sym typeface="Franklin Gothic"/>
              </a:rPr>
              <a:t> (NECBDC).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 </a:t>
            </a:r>
            <a:r>
              <a:rPr lang="en-US" dirty="0">
                <a:solidFill>
                  <a:srgbClr val="FF0000"/>
                </a:solidFill>
                <a:ea typeface="Franklin Gothic"/>
                <a:cs typeface="Franklin Gothic"/>
                <a:sym typeface="Franklin Gothic"/>
              </a:rPr>
              <a:t>MG1100</a:t>
            </a:r>
            <a:endParaRPr dirty="0">
              <a:solidFill>
                <a:srgbClr val="FF0000"/>
              </a:solidFill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   </a:t>
            </a:r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 Statement Title: </a:t>
            </a:r>
            <a:r>
              <a:rPr lang="en-US" dirty="0">
                <a:solidFill>
                  <a:srgbClr val="FF0000"/>
                </a:solidFill>
                <a:ea typeface="Franklin Gothic"/>
                <a:cs typeface="Franklin Gothic"/>
                <a:sym typeface="Franklin Gothic"/>
              </a:rPr>
              <a:t>Development of Dynamic website of                                                     NECBDC</a:t>
            </a:r>
            <a:endParaRPr lang="en-US" dirty="0">
              <a:solidFill>
                <a:srgbClr val="FF0000"/>
              </a:solidFill>
              <a:ea typeface="Franklin Gothic"/>
              <a:cs typeface="Franklin Gothic"/>
            </a:endParaRP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</a:t>
            </a:r>
            <a:r>
              <a:rPr lang="en-US" dirty="0" err="1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PoGo</a:t>
            </a:r>
            <a:endParaRPr dirty="0">
              <a:solidFill>
                <a:srgbClr val="FF0000"/>
              </a:solidFill>
            </a:endParaRP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Shubham Rastogi</a:t>
            </a:r>
            <a:endParaRPr dirty="0">
              <a:solidFill>
                <a:srgbClr val="FF0000"/>
              </a:solidFill>
            </a:endParaRP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 </a:t>
            </a:r>
            <a:r>
              <a:rPr lang="en-US" dirty="0">
                <a:solidFill>
                  <a:srgbClr val="FF0000"/>
                </a:solidFill>
                <a:ea typeface="Franklin Gothic"/>
                <a:cs typeface="Franklin Gothic"/>
                <a:sym typeface="Franklin Gothic"/>
              </a:rPr>
              <a:t>U-1056</a:t>
            </a:r>
            <a:endParaRPr dirty="0">
              <a:solidFill>
                <a:srgbClr val="FF0000"/>
              </a:solidFill>
            </a:endParaRP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Netaji Subhas University of Technology.</a:t>
            </a:r>
            <a:endParaRPr dirty="0">
              <a:solidFill>
                <a:srgbClr val="FF0000"/>
              </a:solidFill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 Automation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865096" y="1941981"/>
            <a:ext cx="5973627" cy="430058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>
              <a:solidFill>
                <a:schemeClr val="lt2"/>
              </a:solidFill>
            </a:endParaRPr>
          </a:p>
          <a:p>
            <a:pPr marL="285750" indent="-285750">
              <a:buFont typeface="Noto Sans Symbols"/>
              <a:buChar char="⮚"/>
            </a:pPr>
            <a:r>
              <a:rPr lang="en-US" dirty="0"/>
              <a:t>We will make this site (www.necbdc.org.in) responsive using media queries so that the site is optimized/compatible to work on multiple devices.</a:t>
            </a:r>
          </a:p>
          <a:p>
            <a:pPr marL="285750" indent="-285750">
              <a:buFont typeface="Noto Sans Symbols"/>
              <a:buChar char="⮚"/>
            </a:pPr>
            <a:r>
              <a:rPr lang="en-US" dirty="0"/>
              <a:t>We will add social media handles in the  website so that user can contact to the admin with ease.</a:t>
            </a:r>
          </a:p>
          <a:p>
            <a:pPr marL="285750" indent="-285750">
              <a:buFont typeface="Noto Sans Symbols"/>
              <a:buChar char="⮚"/>
            </a:pPr>
            <a:r>
              <a:rPr lang="en-US" dirty="0"/>
              <a:t>We will improve the UI/UX of the site to enhance the user experience .</a:t>
            </a:r>
          </a:p>
          <a:p>
            <a:pPr marL="285750" indent="-285750">
              <a:buFont typeface="Noto Sans Symbols"/>
              <a:buChar char="⮚"/>
            </a:pPr>
            <a:r>
              <a:rPr lang="en-US" dirty="0"/>
              <a:t>We will work upon redesigning of hamburger menu.</a:t>
            </a:r>
          </a:p>
          <a:p>
            <a:pPr marL="285750" indent="-285750">
              <a:buFont typeface="Noto Sans Symbols,Sans-Serif"/>
              <a:buChar char="⮚"/>
            </a:pPr>
            <a:r>
              <a:rPr lang="en-US" dirty="0"/>
              <a:t>Proper resizing of images.</a:t>
            </a:r>
          </a:p>
          <a:p>
            <a:pPr marL="285750" indent="-285750">
              <a:buFont typeface="Noto Sans Symbols,Sans-Serif"/>
              <a:buChar char="⮚"/>
            </a:pPr>
            <a:r>
              <a:rPr lang="en-US" dirty="0"/>
              <a:t>We will make navbar sticky and align the search bar along with it.</a:t>
            </a:r>
          </a:p>
          <a:p>
            <a:pPr marL="285750" indent="-285750">
              <a:buFont typeface="Noto Sans Symbols,Sans-Serif"/>
              <a:buChar char="⮚"/>
            </a:pPr>
            <a:r>
              <a:rPr lang="en-US" dirty="0"/>
              <a:t>We will add sitemap in the website so that user can navigate through our site easily.</a:t>
            </a:r>
          </a:p>
          <a:p>
            <a:pPr marL="285750" indent="-285750">
              <a:buFont typeface="Noto Sans Symbols"/>
              <a:buChar char="⮚"/>
            </a:pPr>
            <a:endParaRPr lang="en-US"/>
          </a:p>
          <a:p>
            <a:pPr marL="285750" indent="-285750">
              <a:buFont typeface="Noto Sans Symbols"/>
              <a:buChar char="⮚"/>
            </a:pPr>
            <a:endParaRPr lang="en-US"/>
          </a:p>
          <a:p>
            <a:pPr marL="285750" indent="-184150"/>
            <a:endParaRPr lang="en-US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7098428" y="2118476"/>
            <a:ext cx="4969285" cy="1108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2"/>
              </a:solidFill>
              <a:latin typeface="Franklin Gothic"/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7210487" y="4537960"/>
            <a:ext cx="4572001" cy="16483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Libre Franklin"/>
                <a:sym typeface="Libre Franklin"/>
              </a:rPr>
              <a:t>Frontend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: HTML, CSS, </a:t>
            </a:r>
            <a:r>
              <a:rPr lang="en-US" sz="1600" dirty="0" err="1">
                <a:solidFill>
                  <a:schemeClr val="dk1"/>
                </a:solidFill>
                <a:latin typeface="Libre Franklin"/>
                <a:sym typeface="Libre Franklin"/>
              </a:rPr>
              <a:t>Javascript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, ReactJS,                             XML.</a:t>
            </a:r>
            <a:endParaRPr lang="en-US" sz="1600" dirty="0">
              <a:solidFill>
                <a:schemeClr val="dk1"/>
              </a:solidFill>
              <a:latin typeface="Libre Franklin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rgbClr val="FF0000"/>
                </a:solidFill>
                <a:latin typeface="Libre Franklin"/>
                <a:ea typeface="Libre Franklin"/>
              </a:rPr>
              <a:t>Hosting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</a:rPr>
              <a:t>: Heroku, </a:t>
            </a:r>
            <a:r>
              <a:rPr lang="en-US" sz="1600" dirty="0" err="1">
                <a:solidFill>
                  <a:schemeClr val="dk1"/>
                </a:solidFill>
                <a:latin typeface="Libre Franklin"/>
                <a:ea typeface="Libre Franklin"/>
              </a:rPr>
              <a:t>netlify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</a:rPr>
              <a:t>.  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>
              <a:solidFill>
                <a:schemeClr val="dk1"/>
              </a:solidFill>
              <a:latin typeface="Libre Franklin"/>
              <a:ea typeface="Libre Franklin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>
              <a:solidFill>
                <a:schemeClr val="dk1"/>
              </a:solidFill>
              <a:latin typeface="Libre Franklin"/>
              <a:ea typeface="Libre Franklin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SzPts val="1600"/>
            </a:pPr>
            <a:endParaRPr lang="en-US" sz="1600">
              <a:solidFill>
                <a:schemeClr val="dk1"/>
              </a:solidFill>
              <a:latin typeface="Libre Franklin"/>
              <a:ea typeface="Libre Franklin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>
              <a:solidFill>
                <a:schemeClr val="dk1"/>
              </a:solidFill>
              <a:latin typeface="Libre Franklin"/>
              <a:ea typeface="Libre Franklin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>
              <a:solidFill>
                <a:schemeClr val="dk1"/>
              </a:solidFill>
              <a:ea typeface="Libre Franklin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SzPts val="1600"/>
            </a:pPr>
            <a:endParaRPr lang="en-US" sz="1600">
              <a:solidFill>
                <a:schemeClr val="dk1"/>
              </a:solidFill>
              <a:latin typeface="Libre Franklin"/>
              <a:ea typeface="Libre Franklin"/>
              <a:cs typeface="Libre Franklin"/>
            </a:endParaRP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EB63D56A-D0A7-9100-B5FF-337145AA952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13971" r="13971"/>
          <a:stretch/>
        </p:blipFill>
        <p:spPr>
          <a:xfrm>
            <a:off x="6902822" y="493433"/>
            <a:ext cx="5255840" cy="369775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840440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Allows organizations to upload pictures of their own, which resonates with them even more and thus adding to the ease of memorization.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dirty="0"/>
              <a:t>News articles and regular updates.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dirty="0"/>
              <a:t>User experience will enhance.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  Decent internet connection, the images will take time to load .</a:t>
            </a:r>
            <a:endParaRPr lang="en-US" sz="1600" dirty="0">
              <a:solidFill>
                <a:schemeClr val="dk1"/>
              </a:solidFill>
              <a:latin typeface="Libre Franklin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</a:rPr>
              <a:t>The organization should update content on a regular basis.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</a:rPr>
              <a:t>Proper hosting service.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>
              <a:solidFill>
                <a:schemeClr val="dk1"/>
              </a:solidFill>
              <a:latin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52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Leader Name: Shubham Rastogi</a:t>
            </a:r>
            <a:endParaRPr lang="en-US" dirty="0"/>
          </a:p>
          <a:p>
            <a:pPr mar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BTech                                          Stream (ECE, CSE </a:t>
            </a:r>
            <a:r>
              <a:rPr lang="en-US" sz="1200" dirty="0" err="1"/>
              <a:t>etc</a:t>
            </a:r>
            <a:r>
              <a:rPr lang="en-US" sz="1200" dirty="0"/>
              <a:t>): ECE                                              Year (I,II,III,IV):  </a:t>
            </a:r>
            <a:r>
              <a:rPr lang="en-US" sz="1200" dirty="0" err="1"/>
              <a:t>ll</a:t>
            </a:r>
            <a:endParaRPr dirty="0" err="1"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>
                <a:solidFill>
                  <a:srgbClr val="5D7C3F"/>
                </a:solidFill>
              </a:rPr>
              <a:t>Shutikshan</a:t>
            </a:r>
            <a:r>
              <a:rPr lang="en-US" sz="1200" b="1" dirty="0">
                <a:solidFill>
                  <a:srgbClr val="5D7C3F"/>
                </a:solidFill>
              </a:rPr>
              <a:t> Madhur</a:t>
            </a:r>
            <a:endParaRPr lang="en-US" dirty="0"/>
          </a:p>
          <a:p>
            <a:pPr mar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  BTech                                         Stream (ECE, CSE </a:t>
            </a:r>
            <a:r>
              <a:rPr lang="en-US" sz="1200" dirty="0" err="1"/>
              <a:t>etc</a:t>
            </a:r>
            <a:r>
              <a:rPr lang="en-US" sz="1200" dirty="0"/>
              <a:t>):  ECE                                             Year (I,II,III,IV):  </a:t>
            </a:r>
            <a:r>
              <a:rPr lang="en-US" sz="1200" dirty="0" err="1"/>
              <a:t>ll</a:t>
            </a:r>
            <a:endParaRPr lang="en-US"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2 Name: Priyanshu Singh</a:t>
            </a:r>
            <a:endParaRPr dirty="0"/>
          </a:p>
          <a:p>
            <a:pPr mar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  BTech                                         Stream (ECE, CSE </a:t>
            </a:r>
            <a:r>
              <a:rPr lang="en-US" sz="1200" dirty="0" err="1"/>
              <a:t>etc</a:t>
            </a:r>
            <a:r>
              <a:rPr lang="en-US" sz="1200" dirty="0"/>
              <a:t>):  Mechanical </a:t>
            </a:r>
            <a:r>
              <a:rPr lang="en-US" sz="1200" dirty="0" err="1"/>
              <a:t>engg</a:t>
            </a:r>
            <a:r>
              <a:rPr lang="en-US" sz="1200" dirty="0"/>
              <a:t>                  Year (I,II,III,IV):  </a:t>
            </a:r>
            <a:r>
              <a:rPr lang="en-US" sz="1200" dirty="0" err="1"/>
              <a:t>ll</a:t>
            </a:r>
            <a:endParaRPr lang="en-US" dirty="0" err="1"/>
          </a:p>
          <a:p>
            <a:pPr marL="0" indent="0"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3 Name: Shubham Pal</a:t>
            </a:r>
            <a:endParaRPr dirty="0"/>
          </a:p>
          <a:p>
            <a:pPr mar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  BTech                                         Stream (ECE, CSE </a:t>
            </a:r>
            <a:r>
              <a:rPr lang="en-US" sz="1200" dirty="0" err="1"/>
              <a:t>etc</a:t>
            </a:r>
            <a:r>
              <a:rPr lang="en-US" sz="1200" dirty="0"/>
              <a:t>):  ECE                                            Year (I,II,III,IV):  </a:t>
            </a:r>
            <a:r>
              <a:rPr lang="en-US" sz="1200" dirty="0" err="1"/>
              <a:t>ll</a:t>
            </a:r>
            <a:endParaRPr dirty="0" err="1"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4 Name: Himani Dahiya</a:t>
            </a:r>
            <a:endParaRPr dirty="0"/>
          </a:p>
          <a:p>
            <a:pPr mar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  BTech.                                       Stream (ECE, CSE </a:t>
            </a:r>
            <a:r>
              <a:rPr lang="en-US" sz="1200" dirty="0" err="1"/>
              <a:t>etc</a:t>
            </a:r>
            <a:r>
              <a:rPr lang="en-US" sz="1200" dirty="0"/>
              <a:t>):  ECE                                             Year (I,II,III,IV):  </a:t>
            </a:r>
            <a:r>
              <a:rPr lang="en-US" sz="1200" dirty="0" err="1"/>
              <a:t>ll</a:t>
            </a:r>
            <a:endParaRPr lang="en-US" dirty="0" err="1"/>
          </a:p>
          <a:p>
            <a:pPr marL="0" indent="0"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5 Name: Yash Gupta</a:t>
            </a:r>
          </a:p>
          <a:p>
            <a:pPr mar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  BTech.                                        Stream (ECE, CSE </a:t>
            </a:r>
            <a:r>
              <a:rPr lang="en-US" sz="1200" dirty="0" err="1"/>
              <a:t>etc</a:t>
            </a:r>
            <a:r>
              <a:rPr lang="en-US" sz="1200" dirty="0"/>
              <a:t>):  ECE                                            Year (I,II,III,IV):  </a:t>
            </a:r>
            <a:r>
              <a:rPr lang="en-US" sz="1200" dirty="0" err="1"/>
              <a:t>ll</a:t>
            </a:r>
            <a:endParaRPr dirty="0" err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revision>99</cp:revision>
  <dcterms:created xsi:type="dcterms:W3CDTF">2022-02-11T07:14:46Z</dcterms:created>
  <dcterms:modified xsi:type="dcterms:W3CDTF">2022-03-28T19:30:03Z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