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Franklin Gothic" panose="020B0604020202020204" charset="0"/>
      <p:bold r:id="rId14"/>
    </p:embeddedFont>
    <p:embeddedFont>
      <p:font typeface="Libre Franklin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75" d="100"/>
          <a:sy n="75" d="100"/>
        </p:scale>
        <p:origin x="653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0" name="Google Shape;3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7" name="Google Shape;2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6" name="Google Shape;2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2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1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1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1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1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1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1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1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1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1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1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1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1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1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1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1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1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1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2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2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2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2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2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2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2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2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3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3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3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3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4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4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3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4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5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5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5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5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5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5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5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5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5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5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6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6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6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lang="en-US" sz="20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9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9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9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0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0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0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0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0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0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0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0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0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0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0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0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0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0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0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>
            <a:spLocks noGrp="1"/>
          </p:cNvSpPr>
          <p:nvPr>
            <p:ph type="ctrTitle"/>
          </p:nvPr>
        </p:nvSpPr>
        <p:spPr>
          <a:xfrm>
            <a:off x="5052086" y="704517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Secure Electronic Health Records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(SEHR)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Google Shape;211;p15"/>
          <p:cNvSpPr txBox="1">
            <a:spLocks noGrp="1"/>
          </p:cNvSpPr>
          <p:nvPr>
            <p:ph type="body" idx="1"/>
          </p:nvPr>
        </p:nvSpPr>
        <p:spPr>
          <a:xfrm>
            <a:off x="3870960" y="1575621"/>
            <a:ext cx="799848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Statement:   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 Secure Electronic Health Records (SEHR) project uses Ethereum blockchain to create a safe platform for managing patient health data. It lets patients control who can see their records, while doctors can easily access and share information, improving security and healthcare.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b="1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latin typeface="Franklin Gothic"/>
                <a:ea typeface="Franklin Gothic"/>
                <a:cs typeface="Franklin Gothic"/>
                <a:sym typeface="Franklin Gothic"/>
              </a:rPr>
              <a:t>Project Group Number: 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latin typeface="Franklin Gothic"/>
                <a:ea typeface="Franklin Gothic"/>
                <a:cs typeface="Franklin Gothic"/>
                <a:sym typeface="Franklin Gothic"/>
              </a:rPr>
              <a:t>Group Member Details: 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1. Shubham Rathor (0187CY221029)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sym typeface="Franklin Gothic"/>
              </a:rPr>
              <a:t>                                         2. </a:t>
            </a:r>
            <a:r>
              <a:rPr lang="en-US" dirty="0" err="1">
                <a:latin typeface="Franklin Gothic"/>
                <a:sym typeface="Franklin Gothic"/>
              </a:rPr>
              <a:t>Sambhav</a:t>
            </a:r>
            <a:r>
              <a:rPr lang="en-US" dirty="0">
                <a:latin typeface="Franklin Gothic"/>
                <a:sym typeface="Franklin Gothic"/>
              </a:rPr>
              <a:t> Mehara(0187CY221027)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sym typeface="Franklin Gothic"/>
              </a:rPr>
              <a:t>                                         3. Sumit Lodhi(0187CY221031)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latin typeface="Franklin Gothic"/>
                <a:ea typeface="Franklin Gothic"/>
                <a:cs typeface="Franklin Gothic"/>
                <a:sym typeface="Franklin Gothic"/>
              </a:rPr>
              <a:t>Guide Details: 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Dr. Garima Mathur</a:t>
            </a:r>
          </a:p>
          <a:p>
            <a:pPr marL="0" indent="0"/>
            <a:r>
              <a:rPr lang="en-US" dirty="0">
                <a:latin typeface="Franklin Gothic"/>
                <a:sym typeface="Franklin Gothic"/>
              </a:rPr>
              <a:t>                       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(prof. Cyber-Security)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212" name="Google Shape;212;p15"/>
          <p:cNvSpPr txBox="1"/>
          <p:nvPr/>
        </p:nvSpPr>
        <p:spPr>
          <a:xfrm>
            <a:off x="5584503" y="97600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Minor Project – </a:t>
            </a:r>
            <a:r>
              <a:rPr lang="en-US" sz="2400" b="1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1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</a:pPr>
            <a:r>
              <a:rPr lang="en-US" sz="2400" b="1" dirty="0">
                <a:solidFill>
                  <a:schemeClr val="dk1"/>
                </a:solidFill>
                <a:latin typeface="Franklin Gothic"/>
                <a:sym typeface="Franklin Gothic"/>
              </a:rPr>
              <a:t>CY - </a:t>
            </a:r>
            <a:endParaRPr sz="2400" dirty="0"/>
          </a:p>
        </p:txBody>
      </p:sp>
      <p:pic>
        <p:nvPicPr>
          <p:cNvPr id="213" name="Google Shape;21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023" y="442636"/>
            <a:ext cx="893352" cy="1132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3810B9-48E2-CAB9-5377-C74BD345B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748" y="555217"/>
            <a:ext cx="1148127" cy="10204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96" name="Google Shape;29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171" y="1173708"/>
            <a:ext cx="9276625" cy="477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210" y="51051"/>
            <a:ext cx="757237" cy="960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303" name="Google Shape;303;p2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304" name="Google Shape;304;p2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Kindly keep the maximum slides limit to 10 pages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All the topics should be utilized for description of your idea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Try to avoid paragraphs and post your idea in points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Keep your explanation precisely and easy to understand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US"/>
              <a:t>Delete Important Pointers  slide After Creating a Presentation</a:t>
            </a:r>
            <a:endParaRPr/>
          </a:p>
          <a:p>
            <a:pPr marL="285750" lvl="0" indent="-184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/>
          </a:p>
        </p:txBody>
      </p:sp>
      <p:sp>
        <p:nvSpPr>
          <p:cNvPr id="305" name="Google Shape;305;p2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306" name="Google Shape;30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210" y="51051"/>
            <a:ext cx="757237" cy="960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964023" y="1064807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35038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 Solution/Prototype here: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A decentralized platform leveraging Ethereum, and smart contracts to securely manage, share, and control access to electronic health records, enhancing patient privacy and data integrity.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1" name="Google Shape;221;p16"/>
          <p:cNvSpPr txBox="1"/>
          <p:nvPr/>
        </p:nvSpPr>
        <p:spPr>
          <a:xfrm>
            <a:off x="7378575" y="3045802"/>
            <a:ext cx="4572001" cy="31416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2" name="Google Shape;222;p16"/>
          <p:cNvSpPr txBox="1"/>
          <p:nvPr/>
        </p:nvSpPr>
        <p:spPr>
          <a:xfrm>
            <a:off x="7378575" y="489878"/>
            <a:ext cx="4572001" cy="246668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Abstract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"Secure Electronic Health Records" project uses Ethereum blockchain and IPFS to create a decentralized platform where patients can securely manage, store, and control access to their medical data, ensuring privacy, data integrity, and efficient healthcare collaboration.</a:t>
            </a:r>
          </a:p>
        </p:txBody>
      </p:sp>
      <p:pic>
        <p:nvPicPr>
          <p:cNvPr id="223" name="Google Shape;22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210" y="51051"/>
            <a:ext cx="757237" cy="960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6819F1E-58DE-6353-BCBC-1EE873BCE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045" y="124486"/>
            <a:ext cx="997938" cy="8869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25DC6F-C820-92FB-B17C-AA2B07436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3990" y="3787260"/>
            <a:ext cx="3862009" cy="1985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461292-3DC3-000B-2198-D0F6558FB1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7761" y="3514851"/>
            <a:ext cx="4572000" cy="25506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>
            <a:spLocks noGrp="1"/>
          </p:cNvSpPr>
          <p:nvPr>
            <p:ph type="title"/>
          </p:nvPr>
        </p:nvSpPr>
        <p:spPr>
          <a:xfrm>
            <a:off x="952499" y="1167786"/>
            <a:ext cx="5780809" cy="4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Project Requirements </a:t>
            </a:r>
            <a:endParaRPr dirty="0"/>
          </a:p>
        </p:txBody>
      </p:sp>
      <p:sp>
        <p:nvSpPr>
          <p:cNvPr id="229" name="Google Shape;229;p17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functional requirements</a:t>
            </a:r>
            <a:endParaRPr/>
          </a:p>
        </p:txBody>
      </p:sp>
      <p:sp>
        <p:nvSpPr>
          <p:cNvPr id="230" name="Google Shape;230;p17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 </a:t>
            </a:r>
            <a:endParaRPr dirty="0"/>
          </a:p>
        </p:txBody>
      </p:sp>
      <p:sp>
        <p:nvSpPr>
          <p:cNvPr id="231" name="Google Shape;231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2" name="Google Shape;232;p17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non functional requirements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7"/>
          <p:cNvSpPr txBox="1"/>
          <p:nvPr/>
        </p:nvSpPr>
        <p:spPr>
          <a:xfrm>
            <a:off x="6096000" y="2601915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210" y="51051"/>
            <a:ext cx="757237" cy="960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B85CE6-BE64-7127-5922-C69D3A80F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9" y="110872"/>
            <a:ext cx="957321" cy="850824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F4B7688F-AB21-2D6F-BE67-AF6EF63BB31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71550" y="2924901"/>
            <a:ext cx="481965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Patients can upload, view, and manage their medical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Control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Patients can grant/revoke access to doctors and diagnostic centers.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Record Sharing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Authorized doctors and diagnostic centers can view and update patient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Storage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Medical records are stored securely using IPFS.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Contracts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Manage permissions and record history on Ethereum.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"/>
          <p:cNvSpPr txBox="1">
            <a:spLocks noGrp="1"/>
          </p:cNvSpPr>
          <p:nvPr>
            <p:ph type="title"/>
          </p:nvPr>
        </p:nvSpPr>
        <p:spPr>
          <a:xfrm>
            <a:off x="952499" y="1196362"/>
            <a:ext cx="5780809" cy="4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Project Requirements </a:t>
            </a:r>
            <a:endParaRPr dirty="0"/>
          </a:p>
        </p:txBody>
      </p:sp>
      <p:sp>
        <p:nvSpPr>
          <p:cNvPr id="240" name="Google Shape;240;p18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hardware and software requirements</a:t>
            </a:r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680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latin typeface="+mj-lt"/>
              </a:rPr>
              <a:t>1.                                                                                       2.</a:t>
            </a:r>
            <a:endParaRPr sz="1800" dirty="0">
              <a:latin typeface="+mj-lt"/>
            </a:endParaRPr>
          </a:p>
        </p:txBody>
      </p:sp>
      <p:sp>
        <p:nvSpPr>
          <p:cNvPr id="242" name="Google Shape;242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243" name="Google Shape;24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210" y="51051"/>
            <a:ext cx="757237" cy="960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D61863C-3E50-BD06-5A97-1140EA84E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708" y="58748"/>
            <a:ext cx="1071905" cy="9526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3D4977-762A-99AE-AAFF-886F28859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3308" y="3114539"/>
            <a:ext cx="4723492" cy="32176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AFAB24-A558-9CE8-2545-3EA100175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2850" y="2987157"/>
            <a:ext cx="4202674" cy="33450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"/>
          <p:cNvSpPr txBox="1">
            <a:spLocks noGrp="1"/>
          </p:cNvSpPr>
          <p:nvPr>
            <p:ph type="title"/>
          </p:nvPr>
        </p:nvSpPr>
        <p:spPr>
          <a:xfrm>
            <a:off x="952499" y="1253514"/>
            <a:ext cx="5780809" cy="4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Design </a:t>
            </a:r>
            <a:endParaRPr/>
          </a:p>
        </p:txBody>
      </p:sp>
      <p:sp>
        <p:nvSpPr>
          <p:cNvPr id="249" name="Google Shape;249;p1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Describe </a:t>
            </a:r>
            <a:r>
              <a:rPr lang="en-US"/>
              <a:t>data flow diagram here(if applicable)</a:t>
            </a:r>
            <a:endParaRPr/>
          </a:p>
        </p:txBody>
      </p:sp>
      <p:sp>
        <p:nvSpPr>
          <p:cNvPr id="250" name="Google Shape;250;p19"/>
          <p:cNvSpPr txBox="1">
            <a:spLocks noGrp="1"/>
          </p:cNvSpPr>
          <p:nvPr>
            <p:ph type="body" idx="1"/>
          </p:nvPr>
        </p:nvSpPr>
        <p:spPr>
          <a:xfrm>
            <a:off x="629921" y="2656902"/>
            <a:ext cx="5161280" cy="409418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 </a:t>
            </a:r>
            <a:endParaRPr dirty="0"/>
          </a:p>
        </p:txBody>
      </p:sp>
      <p:sp>
        <p:nvSpPr>
          <p:cNvPr id="251" name="Google Shape;251;p1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52" name="Google Shape;252;p19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ER Diagram here(if applicable)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9"/>
          <p:cNvSpPr txBox="1"/>
          <p:nvPr/>
        </p:nvSpPr>
        <p:spPr>
          <a:xfrm>
            <a:off x="6096000" y="2601915"/>
            <a:ext cx="6096000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210" y="51051"/>
            <a:ext cx="757237" cy="960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4F786E-C86F-1D9A-7276-39FB46E3E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149" y="2959282"/>
            <a:ext cx="5939702" cy="32082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30225C-B846-A595-87C3-31ED025A1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58" y="2684395"/>
            <a:ext cx="4369805" cy="40391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69F879-81D4-112B-98A5-4752785F4B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128" y="139590"/>
            <a:ext cx="988031" cy="8781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 txBox="1">
            <a:spLocks noGrp="1"/>
          </p:cNvSpPr>
          <p:nvPr>
            <p:ph type="title"/>
          </p:nvPr>
        </p:nvSpPr>
        <p:spPr>
          <a:xfrm>
            <a:off x="938851" y="1040475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/>
              <a:t>Design </a:t>
            </a:r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61" name="Google Shape;261;p20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 </a:t>
            </a:r>
            <a:endParaRPr dirty="0"/>
          </a:p>
        </p:txBody>
      </p:sp>
      <p:sp>
        <p:nvSpPr>
          <p:cNvPr id="262" name="Google Shape;262;p2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63" name="Google Shape;263;p20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0"/>
          <p:cNvSpPr txBox="1"/>
          <p:nvPr/>
        </p:nvSpPr>
        <p:spPr>
          <a:xfrm>
            <a:off x="6248399" y="2656903"/>
            <a:ext cx="5143500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210" y="51051"/>
            <a:ext cx="757237" cy="960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F60523-12D6-743A-1116-8F39299EB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09" y="2743199"/>
            <a:ext cx="4759791" cy="3836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AE3B07-6C19-E3A2-A580-92EF64F9D3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211" y="2743199"/>
            <a:ext cx="4913876" cy="37803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5955C4-CB3B-AC16-0FB7-55C62F564E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128" y="139590"/>
            <a:ext cx="988031" cy="8781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 txBox="1">
            <a:spLocks noGrp="1"/>
          </p:cNvSpPr>
          <p:nvPr>
            <p:ph type="title"/>
          </p:nvPr>
        </p:nvSpPr>
        <p:spPr>
          <a:xfrm>
            <a:off x="952499" y="1053482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anklin Gothic"/>
              <a:buNone/>
            </a:pPr>
            <a:r>
              <a:rPr lang="en-US" sz="4000"/>
              <a:t>Deployment Details</a:t>
            </a:r>
            <a:endParaRPr sz="4000"/>
          </a:p>
        </p:txBody>
      </p:sp>
      <p:sp>
        <p:nvSpPr>
          <p:cNvPr id="271" name="Google Shape;271;p21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Describe </a:t>
            </a:r>
            <a:r>
              <a:rPr lang="en-US"/>
              <a:t>Deployment Details </a:t>
            </a:r>
            <a:r>
              <a:rPr lang="en-US" sz="1800"/>
              <a:t>here</a:t>
            </a:r>
            <a:endParaRPr/>
          </a:p>
        </p:txBody>
      </p:sp>
      <p:sp>
        <p:nvSpPr>
          <p:cNvPr id="272" name="Google Shape;272;p21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NA  </a:t>
            </a:r>
            <a:endParaRPr dirty="0"/>
          </a:p>
        </p:txBody>
      </p:sp>
      <p:sp>
        <p:nvSpPr>
          <p:cNvPr id="273" name="Google Shape;273;p21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74" name="Google Shape;27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210" y="51051"/>
            <a:ext cx="757237" cy="960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5484989-B170-21D3-78AA-162868A5A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774" y="92171"/>
            <a:ext cx="988031" cy="8781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/>
              <a:t>Monetary Support</a:t>
            </a:r>
            <a:endParaRPr sz="4000"/>
          </a:p>
        </p:txBody>
      </p:sp>
      <p:sp>
        <p:nvSpPr>
          <p:cNvPr id="280" name="Google Shape;280;p22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financial requirements</a:t>
            </a:r>
            <a:endParaRPr/>
          </a:p>
        </p:txBody>
      </p:sp>
      <p:sp>
        <p:nvSpPr>
          <p:cNvPr id="281" name="Google Shape;281;p22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NA  </a:t>
            </a:r>
            <a:endParaRPr dirty="0"/>
          </a:p>
        </p:txBody>
      </p:sp>
      <p:sp>
        <p:nvSpPr>
          <p:cNvPr id="282" name="Google Shape;282;p2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83" name="Google Shape;28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210" y="51051"/>
            <a:ext cx="757237" cy="960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75202E-C853-0C69-0FA8-E6CCDDF1D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28" y="139590"/>
            <a:ext cx="988031" cy="8781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 txBox="1">
            <a:spLocks noGrp="1"/>
          </p:cNvSpPr>
          <p:nvPr>
            <p:ph type="title"/>
          </p:nvPr>
        </p:nvSpPr>
        <p:spPr>
          <a:xfrm>
            <a:off x="952499" y="1039194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anklin Gothic"/>
              <a:buNone/>
            </a:pPr>
            <a:r>
              <a:rPr lang="en-US" sz="4000"/>
              <a:t>Project Screen shorts</a:t>
            </a:r>
            <a:endParaRPr sz="4000"/>
          </a:p>
        </p:txBody>
      </p:sp>
      <p:sp>
        <p:nvSpPr>
          <p:cNvPr id="289" name="Google Shape;289;p2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90" name="Google Shape;29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210" y="51051"/>
            <a:ext cx="757237" cy="960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079668-5CA5-668C-B268-886454602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28" y="139590"/>
            <a:ext cx="988031" cy="8781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412</Words>
  <Application>Microsoft Office PowerPoint</Application>
  <PresentationFormat>Widescreen</PresentationFormat>
  <Paragraphs>65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Franklin Gothic</vt:lpstr>
      <vt:lpstr>Libre Franklin</vt:lpstr>
      <vt:lpstr>Noto Sans Symbols</vt:lpstr>
      <vt:lpstr>Calibri</vt:lpstr>
      <vt:lpstr>Theme1</vt:lpstr>
      <vt:lpstr>The Secure Electronic Health Records  (SEHR)</vt:lpstr>
      <vt:lpstr>Idea/Approach Details</vt:lpstr>
      <vt:lpstr>Project Requirements </vt:lpstr>
      <vt:lpstr>Project Requirements </vt:lpstr>
      <vt:lpstr>Design </vt:lpstr>
      <vt:lpstr>Design </vt:lpstr>
      <vt:lpstr>Deployment Details</vt:lpstr>
      <vt:lpstr>Monetary Support</vt:lpstr>
      <vt:lpstr>Project Screen shorts</vt:lpstr>
      <vt:lpstr>PowerPoint Presentation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Shubham Rathor</dc:creator>
  <cp:lastModifiedBy>Shubham Rathor</cp:lastModifiedBy>
  <cp:revision>4</cp:revision>
  <dcterms:modified xsi:type="dcterms:W3CDTF">2024-10-14T06:47:38Z</dcterms:modified>
</cp:coreProperties>
</file>