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Kanit Light"/>
      <p:regular r:id="rId15"/>
    </p:embeddedFont>
    <p:embeddedFont>
      <p:font typeface="Kanit Light"/>
      <p:regular r:id="rId16"/>
    </p:embeddedFont>
    <p:embeddedFont>
      <p:font typeface="Kanit Light"/>
      <p:regular r:id="rId17"/>
    </p:embeddedFont>
    <p:embeddedFont>
      <p:font typeface="Kanit Light"/>
      <p:regular r:id="rId18"/>
    </p:embeddedFont>
    <p:embeddedFont>
      <p:font typeface="Martel Sans"/>
      <p:regular r:id="rId19"/>
    </p:embeddedFont>
    <p:embeddedFont>
      <p:font typeface="Martel Sans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1221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Airbnb Price Prediction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269933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project aims to predict Airbnb listing prices based on location, amenities, and host reputation. Using a dataset of New York City listings, we explore data preprocessing, analysis, and model training to understand pricing dynamics and build predictive models.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97669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leverage machine learning techniques including Linear Regression and XGBoost to estimate prices, focusing on key features such as neighborhood, room type, and host activity.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633745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6345079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6320552"/>
            <a:ext cx="252091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Martel Sans Bold" pitchFamily="34" charset="0"/>
                <a:ea typeface="Martel Sans Bold" pitchFamily="34" charset="-122"/>
                <a:cs typeface="Martel Sans Bold" pitchFamily="34" charset="-120"/>
              </a:rPr>
              <a:t>by Shubham Raut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8866" y="782717"/>
            <a:ext cx="7139107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50"/>
              </a:lnSpc>
              <a:buNone/>
            </a:pPr>
            <a:r>
              <a:rPr lang="en-US" sz="38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Overview and Preprocessing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168866" y="1684377"/>
            <a:ext cx="7779068" cy="1450419"/>
          </a:xfrm>
          <a:prstGeom prst="roundRect">
            <a:avLst>
              <a:gd name="adj" fmla="val 564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71392" y="1886903"/>
            <a:ext cx="2437328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Dataset Details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6371392" y="2308384"/>
            <a:ext cx="7374017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48,895 listings with 16 columns including location, room type, price, and reviews.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6168866" y="3329702"/>
            <a:ext cx="7779068" cy="1138476"/>
          </a:xfrm>
          <a:prstGeom prst="roundRect">
            <a:avLst>
              <a:gd name="adj" fmla="val 719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371392" y="3532227"/>
            <a:ext cx="2437328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Outlier Removal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6371392" y="3953708"/>
            <a:ext cx="7374017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Filtered listings with prices above $500 to reduce extreme value impact.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6168866" y="4663083"/>
            <a:ext cx="7779068" cy="1138476"/>
          </a:xfrm>
          <a:prstGeom prst="roundRect">
            <a:avLst>
              <a:gd name="adj" fmla="val 719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371392" y="4865608"/>
            <a:ext cx="2437328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Missing Data Handling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6371392" y="5287089"/>
            <a:ext cx="7374017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Filled missing reviews per month with zero and dropped remaining null rows.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6168866" y="5996464"/>
            <a:ext cx="7779068" cy="1450419"/>
          </a:xfrm>
          <a:prstGeom prst="roundRect">
            <a:avLst>
              <a:gd name="adj" fmla="val 564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371392" y="6198989"/>
            <a:ext cx="2437328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Encoding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6371392" y="6620470"/>
            <a:ext cx="7374017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Converted categorical variables like neighborhood group and room type into dummy variables for modeling.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86983"/>
            <a:ext cx="81423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Price Variation by Neighborhood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5359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4613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Manhattan Premium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104209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Highest median prices reflecting its premium market status.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45359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194119" y="4613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Brooklyn Prices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94119" y="5104209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Relatively high prices but below Manhattan.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2836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Affordable Areas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851928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Queens and Staten Island offer more budget-friendly options.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57003" y="62836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194119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Outliers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194119" y="6851928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High-priced outliers exist in all groups, requiring careful modeling.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6145" y="460534"/>
            <a:ext cx="5501164" cy="52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00"/>
              </a:lnSpc>
              <a:buNone/>
            </a:pPr>
            <a:r>
              <a:rPr lang="en-US" sz="32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Impact of Room Type on Price</a:t>
            </a:r>
            <a:endParaRPr lang="en-US" sz="32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45" y="1318855"/>
            <a:ext cx="7010400" cy="58521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86145" y="7526774"/>
            <a:ext cx="2413159" cy="261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Entire Homes/Apartments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586145" y="7955756"/>
            <a:ext cx="4213146" cy="5360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Command the highest prices due to privacy and space.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5215533" y="7526774"/>
            <a:ext cx="2093476" cy="261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Private Rooms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5215533" y="7955756"/>
            <a:ext cx="4213146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Most budget-friendly option with lower pricing.</a:t>
            </a:r>
            <a:endParaRPr lang="en-US" sz="1300" dirty="0"/>
          </a:p>
        </p:txBody>
      </p:sp>
      <p:sp>
        <p:nvSpPr>
          <p:cNvPr id="8" name="Text 5"/>
          <p:cNvSpPr/>
          <p:nvPr/>
        </p:nvSpPr>
        <p:spPr>
          <a:xfrm>
            <a:off x="9844921" y="7526774"/>
            <a:ext cx="2093476" cy="261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Shared Rooms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9844921" y="7955756"/>
            <a:ext cx="4213146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Generally priced lower but with some outliers.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311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Correlation Analysis of Features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248888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7156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Weak Correlations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20611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No single feature strongly correlates with price, indicating pricing depends on multiple factors.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Notable Features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Host listing count, availability, and longitude show weak associations with price.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828586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6055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Modeling Implication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545818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Combining features in multivariate models is necessary for accurate price prediction.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9284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Feature Selection and Data Splitting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550563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Feature Selection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4040981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Selected numeric and encoded categorical features relevant to price prediction.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4993600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49936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Splitting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5484019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Split dataset into training (80%) and testing (20%) sets for model evaluation.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1889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Training and Performance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76613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611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Linear Regression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4101465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Achieved R² score of 0.398, indicating moderate predictive power.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4925616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514624" y="51600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XGBoost Model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14624" y="5650468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Improved performance with R² score of 0.458, capturing nonlinear relationships better.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1250"/>
            <a:ext cx="91635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Final Insights and Recommendations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Key Findings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381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Manhattan and Brooklyn have the highest number of listings and prices.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Entire homes/apartments are priced higher than private rooms.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Recommendations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23814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Focus on neighborhood and room type as primary predictors. Use advanced models like XGBoost for better accuracy.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2025-05-21T14:42:16Z</dcterms:created>
  <dcterms:modified xsi:type="dcterms:W3CDTF">2025-05-21T14:42:16Z</dcterms:modified>
</cp:coreProperties>
</file>