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Lato"/>
      <p:regular r:id="rId15"/>
    </p:embeddedFont>
    <p:embeddedFont>
      <p:font typeface="Lato"/>
      <p:regular r:id="rId16"/>
    </p:embeddedFont>
    <p:embeddedFont>
      <p:font typeface="Lato"/>
      <p:regular r:id="rId17"/>
    </p:embeddedFont>
    <p:embeddedFont>
      <p:font typeface="Lato"/>
      <p:regular r:id="rId18"/>
    </p:embeddedFont>
    <p:embeddedFont>
      <p:font typeface="Lato"/>
      <p:regular r:id="rId19"/>
    </p:embeddedFont>
    <p:embeddedFont>
      <p:font typeface="Lato"/>
      <p:regular r:id="rId20"/>
    </p:embeddedFont>
    <p:embeddedFont>
      <p:font typeface="Lato"/>
      <p:regular r:id="rId21"/>
    </p:embeddedFont>
    <p:embeddedFont>
      <p:font typeface="Lat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19983"/>
            <a:ext cx="65764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Lung Cancer Risk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76892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presentation analyzes a medical survey dataset to identify patterns and behavioral factors associated with lung cancer. We aim to build a predictive model based on lifestyle, age, smoking habits, and other variables.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12968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13730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112782"/>
            <a:ext cx="181784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by Sujata Raut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7941" y="524828"/>
            <a:ext cx="7533918" cy="5965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Project Overview and Data Loading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667941" y="1598414"/>
            <a:ext cx="2385774" cy="298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Project Objective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667941" y="2087523"/>
            <a:ext cx="6414492" cy="915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Analyze survey data to identify behavioral factors and patterns linked to lung cancer. Develop a model to predict lung cancer likelihood based on lifestyle, age, and smoking habits.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67941" y="3175040"/>
            <a:ext cx="6414492" cy="610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dataset contains 309 entries across 16 columns, including demographic information, lifestyle choices, and various health indicators.</a:t>
            </a:r>
            <a:endParaRPr lang="en-US" sz="150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587" y="1622227"/>
            <a:ext cx="6414492" cy="438876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555587" y="6225659"/>
            <a:ext cx="2481143" cy="298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Initial Data Exploration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7555587" y="6714768"/>
            <a:ext cx="6414492" cy="305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Dataset Shape: (309, 16)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7555587" y="7086838"/>
            <a:ext cx="6414492" cy="305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 missing values detected across all columns.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7555587" y="7458908"/>
            <a:ext cx="6414492" cy="610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 types include integers for most features and objects for 'gender' and 'lung_cancer'.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7829" y="713899"/>
            <a:ext cx="7641788" cy="649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Data Cleaning and Preprocessing</a:t>
            </a:r>
            <a:endParaRPr lang="en-US" sz="40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29" y="1675567"/>
            <a:ext cx="1039773" cy="153078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79427" y="1883450"/>
            <a:ext cx="2669619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Review Column Names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2079427" y="2332911"/>
            <a:ext cx="8165544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Column names were standardized to lowercase and spaces replaced with underscores for consistency.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29" y="3206353"/>
            <a:ext cx="1039773" cy="153078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79427" y="3414236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Check Unique Values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2079427" y="3863697"/>
            <a:ext cx="8165544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Verified unique entries in categorical columns like 'gender' ('M', 'F') and 'lung_cancer' ('YES', 'NO').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29" y="4737140"/>
            <a:ext cx="1039773" cy="124765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79427" y="4945023"/>
            <a:ext cx="3028474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Clean Inconsistent Entries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2079427" y="5394484"/>
            <a:ext cx="8165544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Standardized categorical values (e.g., 'M' to 'MALE', 'YES' to 1) for uniform analysis.</a:t>
            </a:r>
            <a:endParaRPr lang="en-US" sz="16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29" y="5984796"/>
            <a:ext cx="1039773" cy="153078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079427" y="6192679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Handle Duplicates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2079427" y="6642140"/>
            <a:ext cx="8165544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Identified and removed 33 duplicate rows to ensure data integrity and prevent bias in analysis.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1200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Exploratory Data Analysis (EDA)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5697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60" y="2612231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2647593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Target Variable Distribution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3492341"/>
            <a:ext cx="289941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dataset shows a significant class imbalance, with more individuals not having lung cancer. This requires careful handling during model training.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200203" y="25697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274" y="2612231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2647593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Gender vs. Lung Cancer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37319" y="3492341"/>
            <a:ext cx="289941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Both males and females show high lung cancer cases, with males slightly outnumbering females, suggesting a potential gender-related pattern.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61233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6165890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62012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Age Distribution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669167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Lung cancer cases are most common between ages 55 and 75, peaking around 65, indicating increased risk with age.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9723" y="502563"/>
            <a:ext cx="6846808" cy="571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Lifestyle Factors and Lung Cancer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639723" y="1530548"/>
            <a:ext cx="2614970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Smoking and Lung Cancer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639723" y="1998821"/>
            <a:ext cx="6452592" cy="8772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Lung cancer cases are high among both smokers and non-smokers, but slightly more prevalent in smokers. This suggests smoking is a risk factor, though not the only one.</a:t>
            </a:r>
            <a:endParaRPr lang="en-US" sz="14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723" y="3081695"/>
            <a:ext cx="6452592" cy="50659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545705" y="1530548"/>
            <a:ext cx="3936563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Alcohol Consumption and Lung Cancer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45705" y="1998821"/>
            <a:ext cx="6452592" cy="8772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distribution of lung cancer cases among alcohol consumers and non-consumers also shows a pattern, warranting further investigation into its role as a risk factor.</a:t>
            </a:r>
            <a:endParaRPr lang="en-US" sz="14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705" y="3081695"/>
            <a:ext cx="6452592" cy="50289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0538" y="385405"/>
            <a:ext cx="6231493" cy="4379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Feature Correlations and Key Indicators</a:t>
            </a:r>
            <a:endParaRPr lang="en-US" sz="2750" dirty="0"/>
          </a:p>
        </p:txBody>
      </p:sp>
      <p:sp>
        <p:nvSpPr>
          <p:cNvPr id="3" name="Text 1"/>
          <p:cNvSpPr/>
          <p:nvPr/>
        </p:nvSpPr>
        <p:spPr>
          <a:xfrm>
            <a:off x="490538" y="1103590"/>
            <a:ext cx="13649325" cy="2241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correlation heatmap reveals the relationships between various features and lung cancer. This helps identify the most influential factors.</a:t>
            </a:r>
            <a:endParaRPr lang="en-US" sz="11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538" y="1485424"/>
            <a:ext cx="13649325" cy="764357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90538" y="9286637"/>
            <a:ext cx="13649325" cy="2241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Allergy, alcohol consumption, coughing, and swallowing difficulty show the strongest positive correlations with lung cancer. No strong negative correlations were observed.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6147" y="476250"/>
            <a:ext cx="7471886" cy="541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Feature Distributions by Cancer Status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606147" y="1363861"/>
            <a:ext cx="13418106" cy="277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Violin plots provide insights into how feature distributions vary between individuals with and without lung cancer.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606147" y="2008942"/>
            <a:ext cx="2165033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Age Distribution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606147" y="2452568"/>
            <a:ext cx="6497836" cy="554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Individuals with lung cancer are generally older, with most cases concentrated around ages 60 to 70.</a:t>
            </a:r>
            <a:endParaRPr lang="en-US" sz="13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147" y="3201710"/>
            <a:ext cx="6497836" cy="5132308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534037" y="2008942"/>
            <a:ext cx="2165033" cy="270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Fatigue Levels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7534037" y="2452568"/>
            <a:ext cx="6497836" cy="554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Most individuals with lung cancer report higher fatigue levels, suggesting fatigue is more common among patients.</a:t>
            </a:r>
            <a:endParaRPr lang="en-US" sz="13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037" y="3201710"/>
            <a:ext cx="6497836" cy="49159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0658" y="899993"/>
            <a:ext cx="7599640" cy="655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Model Building and Key Findings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220658" y="1870234"/>
            <a:ext cx="3732848" cy="2551390"/>
          </a:xfrm>
          <a:prstGeom prst="roundRect">
            <a:avLst>
              <a:gd name="adj" fmla="val 1233"/>
            </a:avLst>
          </a:prstGeom>
          <a:solidFill>
            <a:srgbClr val="E5DFD2"/>
          </a:solidFill>
          <a:ln/>
        </p:spPr>
      </p:sp>
      <p:sp>
        <p:nvSpPr>
          <p:cNvPr id="5" name="Text 2"/>
          <p:cNvSpPr/>
          <p:nvPr/>
        </p:nvSpPr>
        <p:spPr>
          <a:xfrm>
            <a:off x="6430447" y="2080022"/>
            <a:ext cx="2622471" cy="327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Logistic Regression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430447" y="2533650"/>
            <a:ext cx="3313271" cy="16781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Achieved an accuracy of 89.3%. This model provides a solid baseline for prediction, indicating its effectiveness in classifying lung cancer cases.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10163294" y="1870234"/>
            <a:ext cx="3732848" cy="2551390"/>
          </a:xfrm>
          <a:prstGeom prst="roundRect">
            <a:avLst>
              <a:gd name="adj" fmla="val 1233"/>
            </a:avLst>
          </a:prstGeom>
          <a:solidFill>
            <a:srgbClr val="E5DFD2"/>
          </a:solidFill>
          <a:ln/>
        </p:spPr>
      </p:sp>
      <p:sp>
        <p:nvSpPr>
          <p:cNvPr id="8" name="Text 5"/>
          <p:cNvSpPr/>
          <p:nvPr/>
        </p:nvSpPr>
        <p:spPr>
          <a:xfrm>
            <a:off x="10373082" y="2080022"/>
            <a:ext cx="2924056" cy="327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Random Forest Classifier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10373082" y="2533650"/>
            <a:ext cx="3313271" cy="16781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Performed slightly better with an accuracy of 91.1%. This ensemble method demonstrates robust predictive power for lung cancer risk.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220658" y="4631412"/>
            <a:ext cx="7675483" cy="2698075"/>
          </a:xfrm>
          <a:prstGeom prst="roundRect">
            <a:avLst>
              <a:gd name="adj" fmla="val 1166"/>
            </a:avLst>
          </a:prstGeom>
          <a:solidFill>
            <a:srgbClr val="E5DFD2"/>
          </a:solidFill>
          <a:ln/>
        </p:spPr>
      </p:sp>
      <p:sp>
        <p:nvSpPr>
          <p:cNvPr id="11" name="Text 8"/>
          <p:cNvSpPr/>
          <p:nvPr/>
        </p:nvSpPr>
        <p:spPr>
          <a:xfrm>
            <a:off x="6430447" y="4841200"/>
            <a:ext cx="2622471" cy="327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Key Findings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6430447" y="5294828"/>
            <a:ext cx="7255907" cy="671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Smoking, alcohol consumption, and chronic disease correlate strongly with lung cancer.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6430447" y="6039445"/>
            <a:ext cx="7255907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Age is a significant risk factor, with higher age groups showing more cases.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6430447" y="6448425"/>
            <a:ext cx="7255907" cy="671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Fatigue, wheezing, and coughing are prominent behavioral indicators in lung cancer-positive individuals.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2025-06-08T12:39:20Z</dcterms:created>
  <dcterms:modified xsi:type="dcterms:W3CDTF">2025-06-08T12:39:20Z</dcterms:modified>
</cp:coreProperties>
</file>