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Dashboard – Superstore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Business Insights using Power BI</a:t>
            </a:r>
          </a:p>
          <a:p>
            <a:r>
              <a:t>Your Name | Task 4 |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🙏 Thank you for your time!</a:t>
            </a:r>
          </a:p>
          <a:p>
            <a:pPr/>
            <a:r>
              <a:t>📬 GitHub: github.com/your-repo-link</a:t>
            </a:r>
          </a:p>
          <a:p>
            <a:pPr/>
            <a:r>
              <a:t>📧 Your Name | Data Analyst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📁 Dataset: Superstore Sales Data (Kaggle)</a:t>
            </a:r>
          </a:p>
          <a:p>
            <a:pPr/>
            <a:r>
              <a:t>🎯 Objective: Create a dashboard to analyze and present KPIs and insights</a:t>
            </a:r>
          </a:p>
          <a:p>
            <a:pPr/>
            <a:r>
              <a:t>🛠️ Tools: Power BI, Excel, DAX</a:t>
            </a:r>
          </a:p>
          <a:p>
            <a:pPr/>
            <a:r>
              <a:t>📌 Focus: Sales, Profitability, Category-wise trends, Regional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💰 Total Sales: $XXX,XXX</a:t>
            </a:r>
          </a:p>
          <a:p>
            <a:pPr/>
            <a:r>
              <a:t>📈 Total Profit: $YY,YYY</a:t>
            </a:r>
          </a:p>
          <a:p>
            <a:pPr/>
            <a:r>
              <a:t>📊 Profit Margin: Z%</a:t>
            </a:r>
          </a:p>
          <a:p>
            <a:pPr/>
            <a:r>
              <a:t>👉 KPI cards give quick overview of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📅 Line Chart: Monthly Sales &amp; Profit</a:t>
            </a:r>
          </a:p>
          <a:p>
            <a:pPr/>
            <a:r>
              <a:t>🧠 Insight: Sales peak during promotions, margins dip mid-year</a:t>
            </a:r>
          </a:p>
          <a:p>
            <a:pPr/>
            <a:r>
              <a:t>👉 Time-series helps spot trends and seasonality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Region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📊 Sales by Category</a:t>
            </a:r>
          </a:p>
          <a:p>
            <a:pPr/>
            <a:r>
              <a:t>💼 Profit by Sub-Category</a:t>
            </a:r>
          </a:p>
          <a:p>
            <a:pPr/>
            <a:r>
              <a:t>🗺️ Sales by Region/State</a:t>
            </a:r>
          </a:p>
          <a:p>
            <a:pPr/>
            <a:r>
              <a:t>🧠 Tech drives sales, Furniture (Tables) underperforms in West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🎛️ Filters for Region, Category, Segment, Date</a:t>
            </a:r>
          </a:p>
          <a:p>
            <a:pPr/>
            <a:r>
              <a:t>🖱️ Users can dynamically explore data</a:t>
            </a:r>
          </a:p>
          <a:p>
            <a:pPr/>
            <a:r>
              <a:t>👉 Slicers create a personalized view for stakeholders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Decomposition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🌳 Drill-down of Profit by Region → Category → Segment</a:t>
            </a:r>
          </a:p>
          <a:p>
            <a:pPr/>
            <a:r>
              <a:t>🧠 Example: Corporate Segment in East drives high profit</a:t>
            </a:r>
          </a:p>
          <a:p>
            <a:pPr/>
            <a:r>
              <a:t>👉 Tree helps discover root causes of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✅ Focus on Tech in high-performing regions</a:t>
            </a:r>
          </a:p>
          <a:p>
            <a:pPr/>
            <a:r>
              <a:t>💡 Review discounts on Furniture, especially Tables</a:t>
            </a:r>
          </a:p>
          <a:p>
            <a:pPr/>
            <a:r>
              <a:t>📈 Improve margins through pricing strategy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📊 Power BI provides real-time, interactive insights</a:t>
            </a:r>
          </a:p>
          <a:p>
            <a:pPr/>
            <a:r>
              <a:t>📌 Enables quick decision-making</a:t>
            </a:r>
          </a:p>
          <a:p>
            <a:pPr/>
            <a:r>
              <a:t>💼 Aligns business strategy with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