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3"/>
    <p:sldId id="268" r:id="rId4"/>
    <p:sldId id="278" r:id="rId5"/>
    <p:sldId id="279" r:id="rId6"/>
    <p:sldId id="281" r:id="rId7"/>
    <p:sldId id="282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C89EF96-8CEA-46FF-86C4-4CE0E76098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2" autoAdjust="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397D-1903-49B7-A8B0-7E8C51500A3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BD1636-3910-4AD5-BE4C-5DF0303A46F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B0397D-1903-49B7-A8B0-7E8C51500A3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1636-3910-4AD5-BE4C-5DF0303A46F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86EA-95E3-4DA0-97E2-7D1BBAC51A0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1" y="824348"/>
            <a:ext cx="10363200" cy="18297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METHOD TRACE Analyzer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 Codefreak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098" y="3604039"/>
            <a:ext cx="7343192" cy="1829761"/>
          </a:xfrm>
        </p:spPr>
        <p:txBody>
          <a:bodyPr>
            <a:noAutofit/>
          </a:bodyPr>
          <a:lstStyle/>
          <a:p>
            <a:pPr lvl="8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Shubham Ahirwar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Ishwar Kumar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Ranjan Gupta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for method trace analyzer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47053" y="2967335"/>
            <a:ext cx="29413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9453" y="3119735"/>
            <a:ext cx="29413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2558" y="2196405"/>
            <a:ext cx="6804952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0221" y="2267339"/>
            <a:ext cx="6419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Eclipse Oxygen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Java JDK -8.0.222.10-openj 9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JFree</a:t>
            </a:r>
            <a:r>
              <a:rPr lang="en-US" dirty="0"/>
              <a:t> Chart library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4113" y="2426160"/>
            <a:ext cx="3060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Method Trace has functionality to analyze the log file and generate the appropriate result</a:t>
            </a:r>
            <a:endParaRPr lang="en-US" dirty="0"/>
          </a:p>
          <a:p>
            <a:r>
              <a:rPr lang="en-US" dirty="0"/>
              <a:t>Trace from entry of Java Method to its exit in JVM</a:t>
            </a:r>
            <a:endParaRPr lang="en-US" dirty="0"/>
          </a:p>
          <a:p>
            <a:r>
              <a:rPr lang="en-US" dirty="0"/>
              <a:t>Keeps track of the stack trace in case it find</a:t>
            </a:r>
            <a:endParaRPr lang="en-US" dirty="0"/>
          </a:p>
          <a:p>
            <a:r>
              <a:rPr lang="en-US" dirty="0"/>
              <a:t>Filter the method in log file based on class name, method name, or both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Trace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developers to debug the code</a:t>
            </a:r>
            <a:endParaRPr lang="en-US" dirty="0"/>
          </a:p>
          <a:p>
            <a:r>
              <a:rPr lang="en-US" dirty="0"/>
              <a:t>Commonly used post-mortem diagnostic method to identify problem</a:t>
            </a:r>
            <a:endParaRPr lang="en-US" dirty="0"/>
          </a:p>
          <a:p>
            <a:r>
              <a:rPr lang="en-US" dirty="0"/>
              <a:t>Improves performance and detects errors</a:t>
            </a:r>
            <a:endParaRPr lang="en-US" dirty="0"/>
          </a:p>
          <a:p>
            <a:r>
              <a:rPr lang="en-US" dirty="0"/>
              <a:t>Capable of comparing different methods based on the their runtime in graphical form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3693"/>
          </a:xfrm>
        </p:spPr>
        <p:txBody>
          <a:bodyPr/>
          <a:lstStyle/>
          <a:p>
            <a:r>
              <a:rPr lang="en-US" dirty="0"/>
              <a:t>Trace Analyze Flow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7" y="1750041"/>
            <a:ext cx="6391469" cy="4193559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Analyze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7115" y="2155374"/>
            <a:ext cx="8315770" cy="3899813"/>
          </a:xfrm>
        </p:spPr>
        <p:txBody>
          <a:bodyPr/>
          <a:lstStyle/>
          <a:p>
            <a:r>
              <a:rPr lang="en-IN" dirty="0"/>
              <a:t>Method Trace Comparison Flow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914402" y="3473336"/>
            <a:ext cx="775853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632365" y="3487191"/>
            <a:ext cx="775853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308765" y="3487192"/>
            <a:ext cx="1288471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013654" y="3560619"/>
            <a:ext cx="1442569" cy="5167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847411" y="3579562"/>
            <a:ext cx="1094508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83674" y="3634849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9345" y="3643745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32365" y="3648704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Parser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1056" y="3648705"/>
            <a:ext cx="139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 </a:t>
            </a:r>
            <a:r>
              <a:rPr lang="en-IN" sz="1200" dirty="0" err="1"/>
              <a:t>LogComparator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091273" y="3690642"/>
            <a:ext cx="1361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Log Table Creator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897741" y="3703806"/>
            <a:ext cx="1094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StartWindow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84219" y="4202886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File2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70364" y="3025250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File1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16037" y="4189032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parser2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42241" y="3025250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parser1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2" y="3620640"/>
            <a:ext cx="95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Critical Method    </a:t>
            </a:r>
            <a:endParaRPr lang="en-IN" sz="12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717964" y="3214255"/>
            <a:ext cx="304800" cy="40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25091" y="3269673"/>
            <a:ext cx="304800" cy="40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44836" y="3865418"/>
            <a:ext cx="651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88285" y="3851472"/>
            <a:ext cx="356327" cy="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502885" y="3865418"/>
            <a:ext cx="323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45673" y="3906982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08218" y="3920836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2"/>
          </p:cNvCxnSpPr>
          <p:nvPr/>
        </p:nvCxnSpPr>
        <p:spPr>
          <a:xfrm>
            <a:off x="2230582" y="3302249"/>
            <a:ext cx="304800" cy="27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20837" y="3288395"/>
            <a:ext cx="304800" cy="27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369127" y="3962400"/>
            <a:ext cx="2216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76254" y="4003964"/>
            <a:ext cx="2216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03" y="3149331"/>
            <a:ext cx="3486637" cy="136226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97" y="1937729"/>
            <a:ext cx="5048955" cy="41157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48" y="1937730"/>
            <a:ext cx="3486637" cy="13622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48" y="3454173"/>
            <a:ext cx="3486637" cy="1057423"/>
          </a:xfrm>
          <a:prstGeom prst="rect">
            <a:avLst/>
          </a:prstGeom>
        </p:spPr>
      </p:pic>
      <p:pic>
        <p:nvPicPr>
          <p:cNvPr id="15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48" y="4665774"/>
            <a:ext cx="3486637" cy="13241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trace for single file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8" y="2016124"/>
            <a:ext cx="7212286" cy="3806177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23065"/>
          </a:xfrm>
        </p:spPr>
        <p:txBody>
          <a:bodyPr/>
          <a:lstStyle/>
          <a:p>
            <a:r>
              <a:rPr lang="en-IN" dirty="0"/>
              <a:t>Log Comparison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526908"/>
            <a:ext cx="9807662" cy="452657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983" y="279902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form of method runtime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23" y="1041991"/>
            <a:ext cx="8944947" cy="49368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988</Words>
  <Application>WPS Presentation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Gill Sans MT</vt:lpstr>
      <vt:lpstr>Microsoft YaHei</vt:lpstr>
      <vt:lpstr>Arial Unicode MS</vt:lpstr>
      <vt:lpstr>Georgia</vt:lpstr>
      <vt:lpstr>Gallery</vt:lpstr>
      <vt:lpstr>METHOD TRACE Analyzer                    Team : Cloud Coders</vt:lpstr>
      <vt:lpstr>Method TRACE</vt:lpstr>
      <vt:lpstr>Method Trace Analyzer</vt:lpstr>
      <vt:lpstr>Trace Analyze Flow</vt:lpstr>
      <vt:lpstr>Trace Analyze Flow</vt:lpstr>
      <vt:lpstr>Screenshots</vt:lpstr>
      <vt:lpstr>Method trace for single file</vt:lpstr>
      <vt:lpstr>Log Comparison Screenshot</vt:lpstr>
      <vt:lpstr>Graphical form of method runtime</vt:lpstr>
      <vt:lpstr>Tools used for method trace analyzer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Shubham Ahirwar</cp:lastModifiedBy>
  <cp:revision>2</cp:revision>
  <dcterms:created xsi:type="dcterms:W3CDTF">2013-07-31T17:44:00Z</dcterms:created>
  <dcterms:modified xsi:type="dcterms:W3CDTF">2019-08-11T15:42:40Z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KSOProductBuildVer">
    <vt:lpwstr>1033-11.2.0.8893</vt:lpwstr>
  </property>
</Properties>
</file>