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900">
                <a:solidFill>
                  <a:srgbClr val="8b8b8b"/>
                </a:solidFill>
                <a:latin typeface="Trebuchet MS"/>
              </a:rPr>
              <a:t>15/03/16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7622E62-DA6A-4DA8-9D09-701EA9F65021}" type="slidenum">
              <a:rPr lang="en-IN" sz="900">
                <a:solidFill>
                  <a:srgbClr val="90c226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Trebuchet MS"/>
              </a:rPr>
              <a:t>Click to edit the title text format</a:t>
            </a:r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5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51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52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5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54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55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56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5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5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59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60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61" name="CustomShape 1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2" name="CustomShape 1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3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64" name="CustomShape 1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65" name="CustomShape 1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66" name="CustomShape 1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7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68" name="CustomShape 20"/>
          <p:cNvSpPr/>
          <p:nvPr/>
        </p:nvSpPr>
        <p:spPr>
          <a:xfrm rot="10800000">
            <a:off x="360" y="360"/>
            <a:ext cx="842400" cy="566568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69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>
                <a:solidFill>
                  <a:srgbClr val="90c22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70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900">
                <a:solidFill>
                  <a:srgbClr val="8b8b8b"/>
                </a:solidFill>
                <a:latin typeface="Trebuchet MS"/>
              </a:rPr>
              <a:t>15/03/16</a:t>
            </a:r>
            <a:endParaRPr/>
          </a:p>
        </p:txBody>
      </p:sp>
      <p:sp>
        <p:nvSpPr>
          <p:cNvPr id="71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2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1888ABB-A582-486B-9DF5-50F56299C0FA}" type="slidenum">
              <a:rPr lang="en-IN" sz="900">
                <a:solidFill>
                  <a:srgbClr val="90c226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73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0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10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11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12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113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114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115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16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17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18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119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  <p:sp>
        <p:nvSpPr>
          <p:cNvPr id="120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900">
                <a:solidFill>
                  <a:srgbClr val="8b8b8b"/>
                </a:solidFill>
                <a:latin typeface="Trebuchet MS"/>
              </a:rPr>
              <a:t>15/03/16</a:t>
            </a:r>
            <a:endParaRPr/>
          </a:p>
        </p:txBody>
      </p:sp>
      <p:sp>
        <p:nvSpPr>
          <p:cNvPr id="121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2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145F32-A101-49E9-B808-36DD4B91025D}" type="slidenum">
              <a:rPr lang="en-IN" sz="900">
                <a:solidFill>
                  <a:srgbClr val="90c226"/>
                </a:solidFill>
                <a:latin typeface="Trebuchet M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959200" y="1523880"/>
            <a:ext cx="793728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7200">
                <a:solidFill>
                  <a:srgbClr val="62170d"/>
                </a:solidFill>
                <a:latin typeface="Courier 10 Pitch"/>
              </a:rPr>
              <a:t>IRON</a:t>
            </a:r>
            <a:r>
              <a:rPr lang="en-IN" sz="7200">
                <a:solidFill>
                  <a:srgbClr val="62170d"/>
                </a:solidFill>
                <a:latin typeface="Courier 10 Pitch"/>
              </a:rPr>
              <a:t>CLAD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092240" y="3154680"/>
            <a:ext cx="8508600" cy="26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800">
                <a:solidFill>
                  <a:srgbClr val="486113"/>
                </a:solidFill>
                <a:latin typeface="Trebuchet MS"/>
              </a:rPr>
              <a:t>SUBHAM KUMAR-Front End Web Developer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800">
                <a:solidFill>
                  <a:srgbClr val="486113"/>
                </a:solidFill>
                <a:latin typeface="Trebuchet MS"/>
              </a:rPr>
              <a:t>KUNAL KISHORE:-HTML,CSS,C,C++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800">
                <a:solidFill>
                  <a:srgbClr val="486113"/>
                </a:solidFill>
                <a:latin typeface="Trebuchet MS"/>
              </a:rPr>
              <a:t>VIPUL VED MOHAN:C,C++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800">
                <a:solidFill>
                  <a:srgbClr val="486113"/>
                </a:solidFill>
                <a:latin typeface="Trebuchet MS"/>
              </a:rPr>
              <a:t>PRANAY SARAIWALA:C,C++,HTML,CSS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772080" y="190440"/>
            <a:ext cx="566388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6600">
                <a:solidFill>
                  <a:srgbClr val="62170d"/>
                </a:solidFill>
                <a:latin typeface="Courier 10 Pitch"/>
              </a:rPr>
              <a:t>FEEL SAFE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95360" y="1663560"/>
            <a:ext cx="10274040" cy="502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600">
                <a:solidFill>
                  <a:srgbClr val="000000"/>
                </a:solidFill>
                <a:latin typeface="Trebuchet MS"/>
              </a:rPr>
              <a:t>Providing crime statistics about areas to be used by any person travelling in any city for the first time.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600">
                <a:solidFill>
                  <a:srgbClr val="000000"/>
                </a:solidFill>
                <a:latin typeface="Trebuchet MS"/>
              </a:rPr>
              <a:t>It gives them an idea about the safe zones that he/she can travel and providing them the emergency contact details.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1528920"/>
            <a:ext cx="10584000" cy="393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Trebuchet MS"/>
              </a:rPr>
              <a:t>In future we want to provide detail information about the crime rates and protect the people from becoming the victim.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Trebuchet MS"/>
              </a:rPr>
              <a:t>End result:Everyone feels safe travelling.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97360" y="411480"/>
            <a:ext cx="8342640" cy="191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6c911c"/>
                </a:solidFill>
                <a:latin typeface="Agency FB"/>
              </a:rPr>
              <a:t>Our main moto is to promote Tourism and make the tourists feel safe in India.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383040" y="2520000"/>
            <a:ext cx="9120960" cy="587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rebuchet MS"/>
              </a:rPr>
              <a:t>We Have  created  a website for this purpose using HTML  ,  CSS and BOOTSTRAP.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rebuchet MS"/>
              </a:rPr>
              <a:t>We have provided the crime data statistics for many cities then can be selected by the user or they can select their location via GPS.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rebuchet MS"/>
              </a:rPr>
              <a:t>The page includes a HEAT map that indicates the crime rates as per the area covered.</a:t>
            </a:r>
            <a:r>
              <a:rPr lang="en-IN" sz="2400">
                <a:solidFill>
                  <a:srgbClr val="000000"/>
                </a:solidFill>
                <a:latin typeface="Trebuchet MS"/>
              </a:rPr>
              <a:t>
</a:t>
            </a:r>
            <a:r>
              <a:rPr lang="en-IN" sz="2400">
                <a:solidFill>
                  <a:srgbClr val="000000"/>
                </a:solidFill>
                <a:latin typeface="Trebuchet MS"/>
              </a:rPr>
              <a:t>The page also provides emergency helpline no.s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rebuchet M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rebuchet M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22440" y="431640"/>
            <a:ext cx="1083276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Trebuchet MS"/>
              </a:rPr>
              <a:t>The webpage includes a comment section in which the user can upload their personal experiences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Trebuchet MS"/>
              </a:rPr>
              <a:t>To ensure that these comments are legitimate  ,other users can upvote them  if they find it useful.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447920" y="266760"/>
            <a:ext cx="7556040" cy="106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486113"/>
                </a:solidFill>
                <a:latin typeface="Brush Script MT"/>
              </a:rPr>
              <a:t>IMPLEMENTATIONS &amp;CHALLENGES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1308240" y="1905120"/>
            <a:ext cx="8292600" cy="25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Trebuchet MS"/>
              </a:rPr>
              <a:t>Our data is totally based on the information provided by the government website.any changes made by the government will have to be reflected in our website.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Trebuchet MS"/>
              </a:rPr>
              <a:t>There might be a scenario that the retailers in the crime prone areas will have a financial loss since people will try to avoid the area.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257480" y="190440"/>
            <a:ext cx="3809520" cy="82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4800">
                <a:solidFill>
                  <a:srgbClr val="2a5010"/>
                </a:solidFill>
                <a:latin typeface="Trebuchet MS"/>
              </a:rPr>
              <a:t>APPENDIX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1828800" y="2311560"/>
            <a:ext cx="6781320" cy="283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600" u="sng">
                <a:solidFill>
                  <a:srgbClr val="99ca3c"/>
                </a:solidFill>
                <a:latin typeface="Trebuchet MS"/>
              </a:rPr>
              <a:t>www.data.gov.in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600" u="sng">
                <a:solidFill>
                  <a:srgbClr val="99ca3c"/>
                </a:solidFill>
                <a:latin typeface="Trebuchet MS"/>
              </a:rPr>
              <a:t>www.google.co.in/maps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600" u="sng">
                <a:solidFill>
                  <a:srgbClr val="99ca3c"/>
                </a:solidFill>
                <a:latin typeface="Trebuchet MS"/>
              </a:rPr>
              <a:t>www.numbeo.com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