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15"/>
  </p:notesMasterIdLst>
  <p:sldIdLst>
    <p:sldId id="256" r:id="rId5"/>
    <p:sldId id="263" r:id="rId6"/>
    <p:sldId id="262" r:id="rId7"/>
    <p:sldId id="261" r:id="rId8"/>
    <p:sldId id="259" r:id="rId9"/>
    <p:sldId id="260" r:id="rId10"/>
    <p:sldId id="258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33AC5-2842-435D-8A80-BC2F51E38BF1}" v="5" dt="2021-01-28T13:26:45.508"/>
    <p1510:client id="{15ED584E-82C8-4908-B3A7-59973975E040}" v="36" dt="2021-01-28T13:43:50.170"/>
    <p1510:client id="{1AA5E77C-331B-4944-9844-BD35A957FC17}" v="80" dt="2021-01-28T14:04:15.567"/>
    <p1510:client id="{488D7B52-54A0-404B-B3EF-BBA5AF86B957}" v="5" dt="2021-01-28T12:55:31.233"/>
    <p1510:client id="{50E9374E-9579-4A0C-8C8C-1E8980FF1185}" v="126" dt="2021-01-27T17:37:51.936"/>
    <p1510:client id="{8202F0F0-F8C2-40BE-99B8-B4D137688B08}" v="15" dt="2021-01-28T13:24:35.780"/>
    <p1510:client id="{87657641-903F-4789-B7B3-33546DB1CED1}" v="1369" dt="2021-01-28T14:48:36.403"/>
    <p1510:client id="{93910A57-7368-4443-AC99-AD8B710DC58C}" v="88" dt="2021-01-27T17:41:34.037"/>
    <p1510:client id="{AF73DD58-39A3-4A04-948E-1F82E37434E6}" v="409" dt="2021-01-27T17:28:34.370"/>
    <p1510:client id="{B89FF3D1-70A0-400F-B4FE-C0B7B2566B50}" v="7" dt="2021-01-28T13:12:14.035"/>
    <p1510:client id="{B9E1BC45-6EDC-4B00-8DF9-CD9DE782CD20}" v="39" dt="2021-01-28T13:42:40.291"/>
    <p1510:client id="{D3572599-9DF4-4B5B-8089-6615DA0A0374}" v="293" dt="2021-01-27T19:00:30.800"/>
    <p1510:client id="{D8C38319-3D94-4BB5-8C3E-A03B4D1D0696}" v="457" dt="2021-01-28T14:27:47.077"/>
    <p1510:client id="{DCC1AF19-AB1F-4742-B756-813A8A52814C}" v="305" dt="2021-01-28T12:29:59.550"/>
    <p1510:client id="{E1A98840-2555-4E15-A485-6CD542DFA433}" v="55" dt="2021-01-28T14:25:49.275"/>
    <p1510:client id="{E83A0104-D4B8-4145-A0CF-9EA7458243E9}" v="7" dt="2021-01-28T14:35:07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plutz" userId="S::nplutz_mit.edu#ext#@dtudk.onmicrosoft.com::6404172f-147a-40df-b65a-cb7898bdf8dc" providerId="AD" clId="Web-{50E9374E-9579-4A0C-8C8C-1E8980FF1185}"/>
    <pc:docChg chg="modSld">
      <pc:chgData name="nplutz" userId="S::nplutz_mit.edu#ext#@dtudk.onmicrosoft.com::6404172f-147a-40df-b65a-cb7898bdf8dc" providerId="AD" clId="Web-{50E9374E-9579-4A0C-8C8C-1E8980FF1185}" dt="2021-01-27T17:37:51.936" v="79" actId="1076"/>
      <pc:docMkLst>
        <pc:docMk/>
      </pc:docMkLst>
      <pc:sldChg chg="addSp delSp modSp">
        <pc:chgData name="nplutz" userId="S::nplutz_mit.edu#ext#@dtudk.onmicrosoft.com::6404172f-147a-40df-b65a-cb7898bdf8dc" providerId="AD" clId="Web-{50E9374E-9579-4A0C-8C8C-1E8980FF1185}" dt="2021-01-27T17:37:51.936" v="79" actId="1076"/>
        <pc:sldMkLst>
          <pc:docMk/>
          <pc:sldMk cId="2701672176" sldId="258"/>
        </pc:sldMkLst>
        <pc:spChg chg="mod">
          <ac:chgData name="nplutz" userId="S::nplutz_mit.edu#ext#@dtudk.onmicrosoft.com::6404172f-147a-40df-b65a-cb7898bdf8dc" providerId="AD" clId="Web-{50E9374E-9579-4A0C-8C8C-1E8980FF1185}" dt="2021-01-27T17:37:03.310" v="40" actId="20577"/>
          <ac:spMkLst>
            <pc:docMk/>
            <pc:sldMk cId="2701672176" sldId="258"/>
            <ac:spMk id="5" creationId="{2D808E4C-C013-46EA-A5BE-669446AC3BC1}"/>
          </ac:spMkLst>
        </pc:spChg>
        <pc:spChg chg="del mod">
          <ac:chgData name="nplutz" userId="S::nplutz_mit.edu#ext#@dtudk.onmicrosoft.com::6404172f-147a-40df-b65a-cb7898bdf8dc" providerId="AD" clId="Web-{50E9374E-9579-4A0C-8C8C-1E8980FF1185}" dt="2021-01-27T17:35:06.479" v="1"/>
          <ac:spMkLst>
            <pc:docMk/>
            <pc:sldMk cId="2701672176" sldId="258"/>
            <ac:spMk id="6" creationId="{18EDA610-8C2E-4E6F-A927-CB0F6835C5E4}"/>
          </ac:spMkLst>
        </pc:spChg>
        <pc:spChg chg="add mod">
          <ac:chgData name="nplutz" userId="S::nplutz_mit.edu#ext#@dtudk.onmicrosoft.com::6404172f-147a-40df-b65a-cb7898bdf8dc" providerId="AD" clId="Web-{50E9374E-9579-4A0C-8C8C-1E8980FF1185}" dt="2021-01-27T17:35:52.542" v="10" actId="20577"/>
          <ac:spMkLst>
            <pc:docMk/>
            <pc:sldMk cId="2701672176" sldId="258"/>
            <ac:spMk id="12" creationId="{DC645FBA-680B-4D91-91B9-1B9234F5A13F}"/>
          </ac:spMkLst>
        </pc:spChg>
        <pc:spChg chg="add mod">
          <ac:chgData name="nplutz" userId="S::nplutz_mit.edu#ext#@dtudk.onmicrosoft.com::6404172f-147a-40df-b65a-cb7898bdf8dc" providerId="AD" clId="Web-{50E9374E-9579-4A0C-8C8C-1E8980FF1185}" dt="2021-01-27T17:37:51.936" v="79" actId="1076"/>
          <ac:spMkLst>
            <pc:docMk/>
            <pc:sldMk cId="2701672176" sldId="258"/>
            <ac:spMk id="13" creationId="{57C087A3-C1E1-40AE-A22F-D1B752618BA0}"/>
          </ac:spMkLst>
        </pc:spChg>
      </pc:sldChg>
    </pc:docChg>
  </pc:docChgLst>
  <pc:docChgLst>
    <pc:chgData name="Søren Frederik Andersen" userId="S::soera20_student.sdu.dk#ext#@dtudk.onmicrosoft.com::b426fdde-4b27-4814-82f9-649668062ca6" providerId="AD" clId="Web-{1AA5E77C-331B-4944-9844-BD35A957FC17}"/>
    <pc:docChg chg="addSld delSld modSld">
      <pc:chgData name="Søren Frederik Andersen" userId="S::soera20_student.sdu.dk#ext#@dtudk.onmicrosoft.com::b426fdde-4b27-4814-82f9-649668062ca6" providerId="AD" clId="Web-{1AA5E77C-331B-4944-9844-BD35A957FC17}" dt="2021-01-28T14:04:14.505" v="48" actId="20577"/>
      <pc:docMkLst>
        <pc:docMk/>
      </pc:docMkLst>
      <pc:sldChg chg="modSp">
        <pc:chgData name="Søren Frederik Andersen" userId="S::soera20_student.sdu.dk#ext#@dtudk.onmicrosoft.com::b426fdde-4b27-4814-82f9-649668062ca6" providerId="AD" clId="Web-{1AA5E77C-331B-4944-9844-BD35A957FC17}" dt="2021-01-28T14:04:14.505" v="48" actId="20577"/>
        <pc:sldMkLst>
          <pc:docMk/>
          <pc:sldMk cId="2701672176" sldId="258"/>
        </pc:sldMkLst>
        <pc:spChg chg="mod">
          <ac:chgData name="Søren Frederik Andersen" userId="S::soera20_student.sdu.dk#ext#@dtudk.onmicrosoft.com::b426fdde-4b27-4814-82f9-649668062ca6" providerId="AD" clId="Web-{1AA5E77C-331B-4944-9844-BD35A957FC17}" dt="2021-01-28T14:04:14.505" v="48" actId="20577"/>
          <ac:spMkLst>
            <pc:docMk/>
            <pc:sldMk cId="2701672176" sldId="258"/>
            <ac:spMk id="4" creationId="{A324F0EC-4127-484F-B894-88B92AB86829}"/>
          </ac:spMkLst>
        </pc:spChg>
        <pc:spChg chg="mod">
          <ac:chgData name="Søren Frederik Andersen" userId="S::soera20_student.sdu.dk#ext#@dtudk.onmicrosoft.com::b426fdde-4b27-4814-82f9-649668062ca6" providerId="AD" clId="Web-{1AA5E77C-331B-4944-9844-BD35A957FC17}" dt="2021-01-28T13:46:35.521" v="43" actId="20577"/>
          <ac:spMkLst>
            <pc:docMk/>
            <pc:sldMk cId="2701672176" sldId="258"/>
            <ac:spMk id="13" creationId="{57C087A3-C1E1-40AE-A22F-D1B752618BA0}"/>
          </ac:spMkLst>
        </pc:spChg>
      </pc:sldChg>
      <pc:sldChg chg="modSp">
        <pc:chgData name="Søren Frederik Andersen" userId="S::soera20_student.sdu.dk#ext#@dtudk.onmicrosoft.com::b426fdde-4b27-4814-82f9-649668062ca6" providerId="AD" clId="Web-{1AA5E77C-331B-4944-9844-BD35A957FC17}" dt="2021-01-28T13:35:59.203" v="38" actId="20577"/>
        <pc:sldMkLst>
          <pc:docMk/>
          <pc:sldMk cId="1499647876" sldId="260"/>
        </pc:sldMkLst>
        <pc:spChg chg="mod">
          <ac:chgData name="Søren Frederik Andersen" userId="S::soera20_student.sdu.dk#ext#@dtudk.onmicrosoft.com::b426fdde-4b27-4814-82f9-649668062ca6" providerId="AD" clId="Web-{1AA5E77C-331B-4944-9844-BD35A957FC17}" dt="2021-01-28T13:35:59.203" v="38" actId="20577"/>
          <ac:spMkLst>
            <pc:docMk/>
            <pc:sldMk cId="1499647876" sldId="260"/>
            <ac:spMk id="4" creationId="{AE872CE4-0D32-4194-8D5A-BD7346461244}"/>
          </ac:spMkLst>
        </pc:spChg>
      </pc:sldChg>
      <pc:sldChg chg="modSp">
        <pc:chgData name="Søren Frederik Andersen" userId="S::soera20_student.sdu.dk#ext#@dtudk.onmicrosoft.com::b426fdde-4b27-4814-82f9-649668062ca6" providerId="AD" clId="Web-{1AA5E77C-331B-4944-9844-BD35A957FC17}" dt="2021-01-28T13:32:53.239" v="28" actId="20577"/>
        <pc:sldMkLst>
          <pc:docMk/>
          <pc:sldMk cId="4085682797" sldId="261"/>
        </pc:sldMkLst>
        <pc:spChg chg="mod">
          <ac:chgData name="Søren Frederik Andersen" userId="S::soera20_student.sdu.dk#ext#@dtudk.onmicrosoft.com::b426fdde-4b27-4814-82f9-649668062ca6" providerId="AD" clId="Web-{1AA5E77C-331B-4944-9844-BD35A957FC17}" dt="2021-01-28T13:32:53.239" v="28" actId="20577"/>
          <ac:spMkLst>
            <pc:docMk/>
            <pc:sldMk cId="4085682797" sldId="261"/>
            <ac:spMk id="2" creationId="{9E4C1E82-F78E-4AB8-A451-714457454EFE}"/>
          </ac:spMkLst>
        </pc:spChg>
      </pc:sldChg>
      <pc:sldChg chg="modSp">
        <pc:chgData name="Søren Frederik Andersen" userId="S::soera20_student.sdu.dk#ext#@dtudk.onmicrosoft.com::b426fdde-4b27-4814-82f9-649668062ca6" providerId="AD" clId="Web-{1AA5E77C-331B-4944-9844-BD35A957FC17}" dt="2021-01-28T13:27:55.122" v="6" actId="20577"/>
        <pc:sldMkLst>
          <pc:docMk/>
          <pc:sldMk cId="2530227232" sldId="262"/>
        </pc:sldMkLst>
        <pc:spChg chg="mod">
          <ac:chgData name="Søren Frederik Andersen" userId="S::soera20_student.sdu.dk#ext#@dtudk.onmicrosoft.com::b426fdde-4b27-4814-82f9-649668062ca6" providerId="AD" clId="Web-{1AA5E77C-331B-4944-9844-BD35A957FC17}" dt="2021-01-28T13:27:55.122" v="6" actId="20577"/>
          <ac:spMkLst>
            <pc:docMk/>
            <pc:sldMk cId="2530227232" sldId="262"/>
            <ac:spMk id="8" creationId="{014A74A3-271A-42E7-8441-9E4B4493A72F}"/>
          </ac:spMkLst>
        </pc:spChg>
      </pc:sldChg>
      <pc:sldChg chg="addSp delSp modSp">
        <pc:chgData name="Søren Frederik Andersen" userId="S::soera20_student.sdu.dk#ext#@dtudk.onmicrosoft.com::b426fdde-4b27-4814-82f9-649668062ca6" providerId="AD" clId="Web-{1AA5E77C-331B-4944-9844-BD35A957FC17}" dt="2021-01-28T13:35:49.624" v="35" actId="14100"/>
        <pc:sldMkLst>
          <pc:docMk/>
          <pc:sldMk cId="2630536930" sldId="263"/>
        </pc:sldMkLst>
        <pc:picChg chg="add mod">
          <ac:chgData name="Søren Frederik Andersen" userId="S::soera20_student.sdu.dk#ext#@dtudk.onmicrosoft.com::b426fdde-4b27-4814-82f9-649668062ca6" providerId="AD" clId="Web-{1AA5E77C-331B-4944-9844-BD35A957FC17}" dt="2021-01-28T13:35:49.624" v="35" actId="14100"/>
          <ac:picMkLst>
            <pc:docMk/>
            <pc:sldMk cId="2630536930" sldId="263"/>
            <ac:picMk id="3" creationId="{D59CBB1F-E115-44D2-A165-8C45094558F5}"/>
          </ac:picMkLst>
        </pc:picChg>
        <pc:picChg chg="add del mod">
          <ac:chgData name="Søren Frederik Andersen" userId="S::soera20_student.sdu.dk#ext#@dtudk.onmicrosoft.com::b426fdde-4b27-4814-82f9-649668062ca6" providerId="AD" clId="Web-{1AA5E77C-331B-4944-9844-BD35A957FC17}" dt="2021-01-28T13:32:40.927" v="17"/>
          <ac:picMkLst>
            <pc:docMk/>
            <pc:sldMk cId="2630536930" sldId="263"/>
            <ac:picMk id="25" creationId="{6C8A3BED-6797-40BF-A200-F4B63114F8DC}"/>
          </ac:picMkLst>
        </pc:picChg>
      </pc:sldChg>
      <pc:sldChg chg="new del">
        <pc:chgData name="Søren Frederik Andersen" userId="S::soera20_student.sdu.dk#ext#@dtudk.onmicrosoft.com::b426fdde-4b27-4814-82f9-649668062ca6" providerId="AD" clId="Web-{1AA5E77C-331B-4944-9844-BD35A957FC17}" dt="2021-01-28T13:51:19.507" v="47"/>
        <pc:sldMkLst>
          <pc:docMk/>
          <pc:sldMk cId="3898617658" sldId="265"/>
        </pc:sldMkLst>
      </pc:sldChg>
      <pc:sldChg chg="new del">
        <pc:chgData name="Søren Frederik Andersen" userId="S::soera20_student.sdu.dk#ext#@dtudk.onmicrosoft.com::b426fdde-4b27-4814-82f9-649668062ca6" providerId="AD" clId="Web-{1AA5E77C-331B-4944-9844-BD35A957FC17}" dt="2021-01-28T13:51:15.850" v="46"/>
        <pc:sldMkLst>
          <pc:docMk/>
          <pc:sldMk cId="605884200" sldId="266"/>
        </pc:sldMkLst>
      </pc:sldChg>
    </pc:docChg>
  </pc:docChgLst>
  <pc:docChgLst>
    <pc:chgData name="Anders Leth Villumsen" userId="S::avill18_student.sdu.dk#ext#@dtudk.onmicrosoft.com::9dce512c-f367-4a86-a61b-d0ad13a7b9d7" providerId="AD" clId="Web-{B89FF3D1-70A0-400F-B4FE-C0B7B2566B50}"/>
    <pc:docChg chg="modSld">
      <pc:chgData name="Anders Leth Villumsen" userId="S::avill18_student.sdu.dk#ext#@dtudk.onmicrosoft.com::9dce512c-f367-4a86-a61b-d0ad13a7b9d7" providerId="AD" clId="Web-{B89FF3D1-70A0-400F-B4FE-C0B7B2566B50}" dt="2021-01-28T13:12:14.035" v="6" actId="20577"/>
      <pc:docMkLst>
        <pc:docMk/>
      </pc:docMkLst>
      <pc:sldChg chg="modSp">
        <pc:chgData name="Anders Leth Villumsen" userId="S::avill18_student.sdu.dk#ext#@dtudk.onmicrosoft.com::9dce512c-f367-4a86-a61b-d0ad13a7b9d7" providerId="AD" clId="Web-{B89FF3D1-70A0-400F-B4FE-C0B7B2566B50}" dt="2021-01-28T13:12:14.035" v="6" actId="20577"/>
        <pc:sldMkLst>
          <pc:docMk/>
          <pc:sldMk cId="109857222" sldId="256"/>
        </pc:sldMkLst>
        <pc:spChg chg="mod">
          <ac:chgData name="Anders Leth Villumsen" userId="S::avill18_student.sdu.dk#ext#@dtudk.onmicrosoft.com::9dce512c-f367-4a86-a61b-d0ad13a7b9d7" providerId="AD" clId="Web-{B89FF3D1-70A0-400F-B4FE-C0B7B2566B50}" dt="2021-01-28T13:12:14.035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plutz" userId="S::nplutz_mit.edu#ext#@dtudk.onmicrosoft.com::6404172f-147a-40df-b65a-cb7898bdf8dc" providerId="AD" clId="Web-{D3572599-9DF4-4B5B-8089-6615DA0A0374}"/>
    <pc:docChg chg="modSld">
      <pc:chgData name="nplutz" userId="S::nplutz_mit.edu#ext#@dtudk.onmicrosoft.com::6404172f-147a-40df-b65a-cb7898bdf8dc" providerId="AD" clId="Web-{D3572599-9DF4-4B5B-8089-6615DA0A0374}" dt="2021-01-27T19:00:30.800" v="161" actId="1076"/>
      <pc:docMkLst>
        <pc:docMk/>
      </pc:docMkLst>
      <pc:sldChg chg="modSp">
        <pc:chgData name="nplutz" userId="S::nplutz_mit.edu#ext#@dtudk.onmicrosoft.com::6404172f-147a-40df-b65a-cb7898bdf8dc" providerId="AD" clId="Web-{D3572599-9DF4-4B5B-8089-6615DA0A0374}" dt="2021-01-27T18:56:03.187" v="67" actId="20577"/>
        <pc:sldMkLst>
          <pc:docMk/>
          <pc:sldMk cId="109857222" sldId="256"/>
        </pc:sldMkLst>
        <pc:spChg chg="mod">
          <ac:chgData name="nplutz" userId="S::nplutz_mit.edu#ext#@dtudk.onmicrosoft.com::6404172f-147a-40df-b65a-cb7898bdf8dc" providerId="AD" clId="Web-{D3572599-9DF4-4B5B-8089-6615DA0A0374}" dt="2021-01-27T18:56:03.187" v="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plutz" userId="S::nplutz_mit.edu#ext#@dtudk.onmicrosoft.com::6404172f-147a-40df-b65a-cb7898bdf8dc" providerId="AD" clId="Web-{D3572599-9DF4-4B5B-8089-6615DA0A0374}" dt="2021-01-27T18:58:43.104" v="132" actId="14100"/>
        <pc:sldMkLst>
          <pc:docMk/>
          <pc:sldMk cId="3845558690" sldId="259"/>
        </pc:sldMkLst>
        <pc:spChg chg="mod">
          <ac:chgData name="nplutz" userId="S::nplutz_mit.edu#ext#@dtudk.onmicrosoft.com::6404172f-147a-40df-b65a-cb7898bdf8dc" providerId="AD" clId="Web-{D3572599-9DF4-4B5B-8089-6615DA0A0374}" dt="2021-01-27T18:58:43.104" v="132" actId="14100"/>
          <ac:spMkLst>
            <pc:docMk/>
            <pc:sldMk cId="3845558690" sldId="259"/>
            <ac:spMk id="3" creationId="{EB2DE918-CECA-49BC-8878-0E07952EA24C}"/>
          </ac:spMkLst>
        </pc:spChg>
      </pc:sldChg>
      <pc:sldChg chg="delSp modSp">
        <pc:chgData name="nplutz" userId="S::nplutz_mit.edu#ext#@dtudk.onmicrosoft.com::6404172f-147a-40df-b65a-cb7898bdf8dc" providerId="AD" clId="Web-{D3572599-9DF4-4B5B-8089-6615DA0A0374}" dt="2021-01-27T19:00:30.800" v="161" actId="1076"/>
        <pc:sldMkLst>
          <pc:docMk/>
          <pc:sldMk cId="1499647876" sldId="260"/>
        </pc:sldMkLst>
        <pc:spChg chg="del">
          <ac:chgData name="nplutz" userId="S::nplutz_mit.edu#ext#@dtudk.onmicrosoft.com::6404172f-147a-40df-b65a-cb7898bdf8dc" providerId="AD" clId="Web-{D3572599-9DF4-4B5B-8089-6615DA0A0374}" dt="2021-01-27T18:59:13.716" v="133"/>
          <ac:spMkLst>
            <pc:docMk/>
            <pc:sldMk cId="1499647876" sldId="260"/>
            <ac:spMk id="2" creationId="{FAE88A43-6C9F-4671-8543-AE404B535352}"/>
          </ac:spMkLst>
        </pc:spChg>
        <pc:spChg chg="mod">
          <ac:chgData name="nplutz" userId="S::nplutz_mit.edu#ext#@dtudk.onmicrosoft.com::6404172f-147a-40df-b65a-cb7898bdf8dc" providerId="AD" clId="Web-{D3572599-9DF4-4B5B-8089-6615DA0A0374}" dt="2021-01-27T19:00:30.800" v="161" actId="1076"/>
          <ac:spMkLst>
            <pc:docMk/>
            <pc:sldMk cId="1499647876" sldId="260"/>
            <ac:spMk id="4" creationId="{AE872CE4-0D32-4194-8D5A-BD7346461244}"/>
          </ac:spMkLst>
        </pc:spChg>
        <pc:picChg chg="mod">
          <ac:chgData name="nplutz" userId="S::nplutz_mit.edu#ext#@dtudk.onmicrosoft.com::6404172f-147a-40df-b65a-cb7898bdf8dc" providerId="AD" clId="Web-{D3572599-9DF4-4B5B-8089-6615DA0A0374}" dt="2021-01-27T19:00:22.252" v="160" actId="14100"/>
          <ac:picMkLst>
            <pc:docMk/>
            <pc:sldMk cId="1499647876" sldId="260"/>
            <ac:picMk id="3" creationId="{45FF2C22-5C05-4139-8AC6-6D2FCB12AE48}"/>
          </ac:picMkLst>
        </pc:picChg>
      </pc:sldChg>
    </pc:docChg>
  </pc:docChgLst>
  <pc:docChgLst>
    <pc:chgData name="nplutz" userId="S::nplutz_mit.edu#ext#@dtudk.onmicrosoft.com::6404172f-147a-40df-b65a-cb7898bdf8dc" providerId="AD" clId="Web-{E83A0104-D4B8-4145-A0CF-9EA7458243E9}"/>
    <pc:docChg chg="modSld sldOrd">
      <pc:chgData name="nplutz" userId="S::nplutz_mit.edu#ext#@dtudk.onmicrosoft.com::6404172f-147a-40df-b65a-cb7898bdf8dc" providerId="AD" clId="Web-{E83A0104-D4B8-4145-A0CF-9EA7458243E9}" dt="2021-01-28T14:35:07.904" v="4" actId="1076"/>
      <pc:docMkLst>
        <pc:docMk/>
      </pc:docMkLst>
      <pc:sldChg chg="modSp ord">
        <pc:chgData name="nplutz" userId="S::nplutz_mit.edu#ext#@dtudk.onmicrosoft.com::6404172f-147a-40df-b65a-cb7898bdf8dc" providerId="AD" clId="Web-{E83A0104-D4B8-4145-A0CF-9EA7458243E9}" dt="2021-01-28T14:35:07.904" v="4" actId="1076"/>
        <pc:sldMkLst>
          <pc:docMk/>
          <pc:sldMk cId="2701672176" sldId="258"/>
        </pc:sldMkLst>
        <pc:spChg chg="mod">
          <ac:chgData name="nplutz" userId="S::nplutz_mit.edu#ext#@dtudk.onmicrosoft.com::6404172f-147a-40df-b65a-cb7898bdf8dc" providerId="AD" clId="Web-{E83A0104-D4B8-4145-A0CF-9EA7458243E9}" dt="2021-01-28T14:35:07.904" v="4" actId="1076"/>
          <ac:spMkLst>
            <pc:docMk/>
            <pc:sldMk cId="2701672176" sldId="258"/>
            <ac:spMk id="4" creationId="{A324F0EC-4127-484F-B894-88B92AB86829}"/>
          </ac:spMkLst>
        </pc:spChg>
      </pc:sldChg>
      <pc:sldChg chg="modSp ord">
        <pc:chgData name="nplutz" userId="S::nplutz_mit.edu#ext#@dtudk.onmicrosoft.com::6404172f-147a-40df-b65a-cb7898bdf8dc" providerId="AD" clId="Web-{E83A0104-D4B8-4145-A0CF-9EA7458243E9}" dt="2021-01-28T14:32:47.031" v="3"/>
        <pc:sldMkLst>
          <pc:docMk/>
          <pc:sldMk cId="1499647876" sldId="260"/>
        </pc:sldMkLst>
        <pc:spChg chg="mod">
          <ac:chgData name="nplutz" userId="S::nplutz_mit.edu#ext#@dtudk.onmicrosoft.com::6404172f-147a-40df-b65a-cb7898bdf8dc" providerId="AD" clId="Web-{E83A0104-D4B8-4145-A0CF-9EA7458243E9}" dt="2021-01-28T14:32:46.437" v="2" actId="20577"/>
          <ac:spMkLst>
            <pc:docMk/>
            <pc:sldMk cId="1499647876" sldId="260"/>
            <ac:spMk id="4" creationId="{AE872CE4-0D32-4194-8D5A-BD7346461244}"/>
          </ac:spMkLst>
        </pc:spChg>
      </pc:sldChg>
    </pc:docChg>
  </pc:docChgLst>
  <pc:docChgLst>
    <pc:chgData name="Anders Leth Villumsen" userId="d5f6dd37-ff89-43e6-90c5-e65856f50231" providerId="ADAL" clId="{87657641-903F-4789-B7B3-33546DB1CED1}"/>
    <pc:docChg chg="undo custSel addSld modSld">
      <pc:chgData name="Anders Leth Villumsen" userId="d5f6dd37-ff89-43e6-90c5-e65856f50231" providerId="ADAL" clId="{87657641-903F-4789-B7B3-33546DB1CED1}" dt="2021-01-28T14:48:36.404" v="1365" actId="20577"/>
      <pc:docMkLst>
        <pc:docMk/>
      </pc:docMkLst>
      <pc:sldChg chg="addSp delSp modSp mod modClrScheme chgLayout">
        <pc:chgData name="Anders Leth Villumsen" userId="d5f6dd37-ff89-43e6-90c5-e65856f50231" providerId="ADAL" clId="{87657641-903F-4789-B7B3-33546DB1CED1}" dt="2021-01-28T14:14:00.873" v="964" actId="27636"/>
        <pc:sldMkLst>
          <pc:docMk/>
          <pc:sldMk cId="109857222" sldId="256"/>
        </pc:sldMkLst>
        <pc:spChg chg="mod ord">
          <ac:chgData name="Anders Leth Villumsen" userId="d5f6dd37-ff89-43e6-90c5-e65856f50231" providerId="ADAL" clId="{87657641-903F-4789-B7B3-33546DB1CED1}" dt="2021-01-28T14:12:13.691" v="95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ders Leth Villumsen" userId="d5f6dd37-ff89-43e6-90c5-e65856f50231" providerId="ADAL" clId="{87657641-903F-4789-B7B3-33546DB1CED1}" dt="2021-01-28T14:14:00.873" v="964" actId="27636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nders Leth Villumsen" userId="d5f6dd37-ff89-43e6-90c5-e65856f50231" providerId="ADAL" clId="{87657641-903F-4789-B7B3-33546DB1CED1}" dt="2021-01-28T13:33:15.162" v="431" actId="207"/>
          <ac:spMkLst>
            <pc:docMk/>
            <pc:sldMk cId="109857222" sldId="256"/>
            <ac:spMk id="6" creationId="{643A7968-78E0-4BF0-9E84-EB71AC477448}"/>
          </ac:spMkLst>
        </pc:spChg>
        <pc:spChg chg="del">
          <ac:chgData name="Anders Leth Villumsen" userId="d5f6dd37-ff89-43e6-90c5-e65856f50231" providerId="ADAL" clId="{87657641-903F-4789-B7B3-33546DB1CED1}" dt="2021-01-28T14:02:14.295" v="849" actId="478"/>
          <ac:spMkLst>
            <pc:docMk/>
            <pc:sldMk cId="109857222" sldId="256"/>
            <ac:spMk id="7" creationId="{498743BD-BD56-46F3-8BC7-9364BE73830D}"/>
          </ac:spMkLst>
        </pc:spChg>
        <pc:picChg chg="add mod ord">
          <ac:chgData name="Anders Leth Villumsen" userId="d5f6dd37-ff89-43e6-90c5-e65856f50231" providerId="ADAL" clId="{87657641-903F-4789-B7B3-33546DB1CED1}" dt="2021-01-28T13:30:14.791" v="317" actId="167"/>
          <ac:picMkLst>
            <pc:docMk/>
            <pc:sldMk cId="109857222" sldId="256"/>
            <ac:picMk id="5" creationId="{80DF5F86-DF69-490F-86E5-8B60DF06A9EF}"/>
          </ac:picMkLst>
        </pc:picChg>
      </pc:sldChg>
      <pc:sldChg chg="addSp delSp modSp mod setBg">
        <pc:chgData name="Anders Leth Villumsen" userId="d5f6dd37-ff89-43e6-90c5-e65856f50231" providerId="ADAL" clId="{87657641-903F-4789-B7B3-33546DB1CED1}" dt="2021-01-28T14:25:26.431" v="1158" actId="14100"/>
        <pc:sldMkLst>
          <pc:docMk/>
          <pc:sldMk cId="2701672176" sldId="258"/>
        </pc:sldMkLst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2701672176" sldId="258"/>
            <ac:spMk id="2" creationId="{B549DAFD-599A-4C8D-BF0D-EA17CE89F2BE}"/>
          </ac:spMkLst>
        </pc:spChg>
        <pc:spChg chg="mod">
          <ac:chgData name="Anders Leth Villumsen" userId="d5f6dd37-ff89-43e6-90c5-e65856f50231" providerId="ADAL" clId="{87657641-903F-4789-B7B3-33546DB1CED1}" dt="2021-01-28T14:25:26.431" v="1158" actId="14100"/>
          <ac:spMkLst>
            <pc:docMk/>
            <pc:sldMk cId="2701672176" sldId="258"/>
            <ac:spMk id="4" creationId="{A324F0EC-4127-484F-B894-88B92AB86829}"/>
          </ac:spMkLst>
        </pc:spChg>
        <pc:spChg chg="mod">
          <ac:chgData name="Anders Leth Villumsen" userId="d5f6dd37-ff89-43e6-90c5-e65856f50231" providerId="ADAL" clId="{87657641-903F-4789-B7B3-33546DB1CED1}" dt="2021-01-28T14:24:55.453" v="1152" actId="1076"/>
          <ac:spMkLst>
            <pc:docMk/>
            <pc:sldMk cId="2701672176" sldId="258"/>
            <ac:spMk id="5" creationId="{2D808E4C-C013-46EA-A5BE-669446AC3BC1}"/>
          </ac:spMkLst>
        </pc:spChg>
        <pc:spChg chg="del mod">
          <ac:chgData name="Anders Leth Villumsen" userId="d5f6dd37-ff89-43e6-90c5-e65856f50231" providerId="ADAL" clId="{87657641-903F-4789-B7B3-33546DB1CED1}" dt="2021-01-28T14:23:31.165" v="1108" actId="478"/>
          <ac:spMkLst>
            <pc:docMk/>
            <pc:sldMk cId="2701672176" sldId="258"/>
            <ac:spMk id="8" creationId="{154D80BA-3FFE-4CB0-A52F-E9E02AE9C024}"/>
          </ac:spMkLst>
        </pc:spChg>
        <pc:spChg chg="del mod">
          <ac:chgData name="Anders Leth Villumsen" userId="d5f6dd37-ff89-43e6-90c5-e65856f50231" providerId="ADAL" clId="{87657641-903F-4789-B7B3-33546DB1CED1}" dt="2021-01-28T14:21:47.449" v="1086" actId="478"/>
          <ac:spMkLst>
            <pc:docMk/>
            <pc:sldMk cId="2701672176" sldId="258"/>
            <ac:spMk id="13" creationId="{57C087A3-C1E1-40AE-A22F-D1B752618BA0}"/>
          </ac:spMkLst>
        </pc:spChg>
        <pc:spChg chg="add mod">
          <ac:chgData name="Anders Leth Villumsen" userId="d5f6dd37-ff89-43e6-90c5-e65856f50231" providerId="ADAL" clId="{87657641-903F-4789-B7B3-33546DB1CED1}" dt="2021-01-28T14:22:58.847" v="1102" actId="164"/>
          <ac:spMkLst>
            <pc:docMk/>
            <pc:sldMk cId="2701672176" sldId="258"/>
            <ac:spMk id="16" creationId="{E75545E9-897F-47C7-8E02-01F25845F3C7}"/>
          </ac:spMkLst>
        </pc:spChg>
        <pc:spChg chg="add mod">
          <ac:chgData name="Anders Leth Villumsen" userId="d5f6dd37-ff89-43e6-90c5-e65856f50231" providerId="ADAL" clId="{87657641-903F-4789-B7B3-33546DB1CED1}" dt="2021-01-28T14:22:56.385" v="1101" actId="164"/>
          <ac:spMkLst>
            <pc:docMk/>
            <pc:sldMk cId="2701672176" sldId="258"/>
            <ac:spMk id="18" creationId="{2F8C06C8-CC19-43DB-A6DD-13CBC164B49C}"/>
          </ac:spMkLst>
        </pc:spChg>
        <pc:spChg chg="add mod">
          <ac:chgData name="Anders Leth Villumsen" userId="d5f6dd37-ff89-43e6-90c5-e65856f50231" providerId="ADAL" clId="{87657641-903F-4789-B7B3-33546DB1CED1}" dt="2021-01-28T14:22:54.439" v="1100" actId="164"/>
          <ac:spMkLst>
            <pc:docMk/>
            <pc:sldMk cId="2701672176" sldId="258"/>
            <ac:spMk id="20" creationId="{43515C91-9132-4663-8ED9-6954263045C9}"/>
          </ac:spMkLst>
        </pc:spChg>
        <pc:spChg chg="add mod">
          <ac:chgData name="Anders Leth Villumsen" userId="d5f6dd37-ff89-43e6-90c5-e65856f50231" providerId="ADAL" clId="{87657641-903F-4789-B7B3-33546DB1CED1}" dt="2021-01-28T14:23:36.221" v="1109"/>
          <ac:spMkLst>
            <pc:docMk/>
            <pc:sldMk cId="2701672176" sldId="258"/>
            <ac:spMk id="24" creationId="{6FFA26AA-BFD1-4A5C-9BC4-9624C376E866}"/>
          </ac:spMkLst>
        </pc:spChg>
        <pc:grpChg chg="add mod">
          <ac:chgData name="Anders Leth Villumsen" userId="d5f6dd37-ff89-43e6-90c5-e65856f50231" providerId="ADAL" clId="{87657641-903F-4789-B7B3-33546DB1CED1}" dt="2021-01-28T14:24:55.453" v="1152" actId="1076"/>
          <ac:grpSpMkLst>
            <pc:docMk/>
            <pc:sldMk cId="2701672176" sldId="258"/>
            <ac:grpSpMk id="21" creationId="{5405C73E-EF11-4560-A1AD-6159FCE053C7}"/>
          </ac:grpSpMkLst>
        </pc:grpChg>
        <pc:grpChg chg="add mod">
          <ac:chgData name="Anders Leth Villumsen" userId="d5f6dd37-ff89-43e6-90c5-e65856f50231" providerId="ADAL" clId="{87657641-903F-4789-B7B3-33546DB1CED1}" dt="2021-01-28T14:24:55.453" v="1152" actId="1076"/>
          <ac:grpSpMkLst>
            <pc:docMk/>
            <pc:sldMk cId="2701672176" sldId="258"/>
            <ac:grpSpMk id="22" creationId="{8FD8B4E6-B359-475C-9E99-ACA333322363}"/>
          </ac:grpSpMkLst>
        </pc:grpChg>
        <pc:grpChg chg="add mod">
          <ac:chgData name="Anders Leth Villumsen" userId="d5f6dd37-ff89-43e6-90c5-e65856f50231" providerId="ADAL" clId="{87657641-903F-4789-B7B3-33546DB1CED1}" dt="2021-01-28T14:24:55.453" v="1152" actId="1076"/>
          <ac:grpSpMkLst>
            <pc:docMk/>
            <pc:sldMk cId="2701672176" sldId="258"/>
            <ac:grpSpMk id="23" creationId="{12410FA5-A53E-475F-92EF-759256B79BE0}"/>
          </ac:grpSpMkLst>
        </pc:grpChg>
        <pc:picChg chg="mod">
          <ac:chgData name="Anders Leth Villumsen" userId="d5f6dd37-ff89-43e6-90c5-e65856f50231" providerId="ADAL" clId="{87657641-903F-4789-B7B3-33546DB1CED1}" dt="2021-01-28T14:25:13.872" v="1156" actId="1076"/>
          <ac:picMkLst>
            <pc:docMk/>
            <pc:sldMk cId="2701672176" sldId="258"/>
            <ac:picMk id="3" creationId="{3E68D2BC-F2B8-4430-B14A-950BF535C294}"/>
          </ac:picMkLst>
        </pc:picChg>
        <pc:picChg chg="add mod">
          <ac:chgData name="Anders Leth Villumsen" userId="d5f6dd37-ff89-43e6-90c5-e65856f50231" providerId="ADAL" clId="{87657641-903F-4789-B7B3-33546DB1CED1}" dt="2021-01-28T14:23:14.215" v="1105" actId="207"/>
          <ac:picMkLst>
            <pc:docMk/>
            <pc:sldMk cId="2701672176" sldId="258"/>
            <ac:picMk id="7" creationId="{BFEAEA49-E92D-4AF0-9F70-30B9AEAD0852}"/>
          </ac:picMkLst>
        </pc:picChg>
        <pc:picChg chg="add mod">
          <ac:chgData name="Anders Leth Villumsen" userId="d5f6dd37-ff89-43e6-90c5-e65856f50231" providerId="ADAL" clId="{87657641-903F-4789-B7B3-33546DB1CED1}" dt="2021-01-28T14:23:06.769" v="1103" actId="207"/>
          <ac:picMkLst>
            <pc:docMk/>
            <pc:sldMk cId="2701672176" sldId="258"/>
            <ac:picMk id="10" creationId="{AA80AF32-B8FF-4838-858B-E33D84885975}"/>
          </ac:picMkLst>
        </pc:picChg>
        <pc:picChg chg="add mod">
          <ac:chgData name="Anders Leth Villumsen" userId="d5f6dd37-ff89-43e6-90c5-e65856f50231" providerId="ADAL" clId="{87657641-903F-4789-B7B3-33546DB1CED1}" dt="2021-01-28T14:23:09.377" v="1104" actId="207"/>
          <ac:picMkLst>
            <pc:docMk/>
            <pc:sldMk cId="2701672176" sldId="258"/>
            <ac:picMk id="14" creationId="{B28842A3-EA03-4C2C-97DB-85B186F30DF5}"/>
          </ac:picMkLst>
        </pc:picChg>
      </pc:sldChg>
      <pc:sldChg chg="addSp modSp mod">
        <pc:chgData name="Anders Leth Villumsen" userId="d5f6dd37-ff89-43e6-90c5-e65856f50231" providerId="ADAL" clId="{87657641-903F-4789-B7B3-33546DB1CED1}" dt="2021-01-28T14:32:24.397" v="1277" actId="14100"/>
        <pc:sldMkLst>
          <pc:docMk/>
          <pc:sldMk cId="3845558690" sldId="259"/>
        </pc:sldMkLst>
        <pc:spChg chg="mod">
          <ac:chgData name="Anders Leth Villumsen" userId="d5f6dd37-ff89-43e6-90c5-e65856f50231" providerId="ADAL" clId="{87657641-903F-4789-B7B3-33546DB1CED1}" dt="2021-01-28T14:18:03.236" v="1005" actId="403"/>
          <ac:spMkLst>
            <pc:docMk/>
            <pc:sldMk cId="3845558690" sldId="259"/>
            <ac:spMk id="3" creationId="{EB2DE918-CECA-49BC-8878-0E07952EA24C}"/>
          </ac:spMkLst>
        </pc:spChg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3845558690" sldId="259"/>
            <ac:spMk id="4" creationId="{7186E5BC-819B-4B26-A10C-75E942265EF5}"/>
          </ac:spMkLst>
        </pc:spChg>
        <pc:spChg chg="add mod">
          <ac:chgData name="Anders Leth Villumsen" userId="d5f6dd37-ff89-43e6-90c5-e65856f50231" providerId="ADAL" clId="{87657641-903F-4789-B7B3-33546DB1CED1}" dt="2021-01-28T14:14:58.131" v="974" actId="242"/>
          <ac:spMkLst>
            <pc:docMk/>
            <pc:sldMk cId="3845558690" sldId="259"/>
            <ac:spMk id="5" creationId="{E0C32AF6-1D5B-4D5F-883C-4E2B2865DDBD}"/>
          </ac:spMkLst>
        </pc:spChg>
        <pc:spChg chg="add mod">
          <ac:chgData name="Anders Leth Villumsen" userId="d5f6dd37-ff89-43e6-90c5-e65856f50231" providerId="ADAL" clId="{87657641-903F-4789-B7B3-33546DB1CED1}" dt="2021-01-28T14:18:20.886" v="1008" actId="1076"/>
          <ac:spMkLst>
            <pc:docMk/>
            <pc:sldMk cId="3845558690" sldId="259"/>
            <ac:spMk id="10" creationId="{FE8A9F92-21C2-4E19-9220-5DBAA97457F5}"/>
          </ac:spMkLst>
        </pc:spChg>
        <pc:spChg chg="add mod">
          <ac:chgData name="Anders Leth Villumsen" userId="d5f6dd37-ff89-43e6-90c5-e65856f50231" providerId="ADAL" clId="{87657641-903F-4789-B7B3-33546DB1CED1}" dt="2021-01-28T14:17:59.992" v="1004" actId="404"/>
          <ac:spMkLst>
            <pc:docMk/>
            <pc:sldMk cId="3845558690" sldId="259"/>
            <ac:spMk id="12" creationId="{0846A787-5E89-4088-A814-73081F08F620}"/>
          </ac:spMkLst>
        </pc:spChg>
        <pc:grpChg chg="add mod">
          <ac:chgData name="Anders Leth Villumsen" userId="d5f6dd37-ff89-43e6-90c5-e65856f50231" providerId="ADAL" clId="{87657641-903F-4789-B7B3-33546DB1CED1}" dt="2021-01-28T14:11:56.743" v="953" actId="552"/>
          <ac:grpSpMkLst>
            <pc:docMk/>
            <pc:sldMk cId="3845558690" sldId="259"/>
            <ac:grpSpMk id="13" creationId="{DB286206-056B-4DD0-98B5-3949DD194F42}"/>
          </ac:grpSpMkLst>
        </pc:grpChg>
        <pc:grpChg chg="add mod">
          <ac:chgData name="Anders Leth Villumsen" userId="d5f6dd37-ff89-43e6-90c5-e65856f50231" providerId="ADAL" clId="{87657641-903F-4789-B7B3-33546DB1CED1}" dt="2021-01-28T14:12:02.645" v="954" actId="465"/>
          <ac:grpSpMkLst>
            <pc:docMk/>
            <pc:sldMk cId="3845558690" sldId="259"/>
            <ac:grpSpMk id="14" creationId="{C1F033E1-237B-472C-BDC3-A8FC717B5D57}"/>
          </ac:grpSpMkLst>
        </pc:grpChg>
        <pc:grpChg chg="add mod">
          <ac:chgData name="Anders Leth Villumsen" userId="d5f6dd37-ff89-43e6-90c5-e65856f50231" providerId="ADAL" clId="{87657641-903F-4789-B7B3-33546DB1CED1}" dt="2021-01-28T14:11:56.743" v="953" actId="552"/>
          <ac:grpSpMkLst>
            <pc:docMk/>
            <pc:sldMk cId="3845558690" sldId="259"/>
            <ac:grpSpMk id="15" creationId="{C997F6E9-6D66-4682-9197-E34B880DA194}"/>
          </ac:grpSpMkLst>
        </pc:grpChg>
        <pc:picChg chg="mod modCrop">
          <ac:chgData name="Anders Leth Villumsen" userId="d5f6dd37-ff89-43e6-90c5-e65856f50231" providerId="ADAL" clId="{87657641-903F-4789-B7B3-33546DB1CED1}" dt="2021-01-28T14:32:24.397" v="1277" actId="14100"/>
          <ac:picMkLst>
            <pc:docMk/>
            <pc:sldMk cId="3845558690" sldId="259"/>
            <ac:picMk id="2" creationId="{BC3532C2-A788-4ABA-99D5-0D5F384A224B}"/>
          </ac:picMkLst>
        </pc:picChg>
        <pc:picChg chg="add mod">
          <ac:chgData name="Anders Leth Villumsen" userId="d5f6dd37-ff89-43e6-90c5-e65856f50231" providerId="ADAL" clId="{87657641-903F-4789-B7B3-33546DB1CED1}" dt="2021-01-28T14:15:15.566" v="977" actId="207"/>
          <ac:picMkLst>
            <pc:docMk/>
            <pc:sldMk cId="3845558690" sldId="259"/>
            <ac:picMk id="7" creationId="{0863EA21-25DB-4A13-83B8-FB40C65579CB}"/>
          </ac:picMkLst>
        </pc:picChg>
        <pc:picChg chg="add mod">
          <ac:chgData name="Anders Leth Villumsen" userId="d5f6dd37-ff89-43e6-90c5-e65856f50231" providerId="ADAL" clId="{87657641-903F-4789-B7B3-33546DB1CED1}" dt="2021-01-28T14:15:09.626" v="975" actId="207"/>
          <ac:picMkLst>
            <pc:docMk/>
            <pc:sldMk cId="3845558690" sldId="259"/>
            <ac:picMk id="9" creationId="{DFABFF50-CA8B-45F6-A899-ED9151FD3415}"/>
          </ac:picMkLst>
        </pc:picChg>
        <pc:picChg chg="add mod">
          <ac:chgData name="Anders Leth Villumsen" userId="d5f6dd37-ff89-43e6-90c5-e65856f50231" providerId="ADAL" clId="{87657641-903F-4789-B7B3-33546DB1CED1}" dt="2021-01-28T14:15:12.627" v="976" actId="207"/>
          <ac:picMkLst>
            <pc:docMk/>
            <pc:sldMk cId="3845558690" sldId="259"/>
            <ac:picMk id="11" creationId="{426A8526-B90C-4B74-AF35-78814C96B76C}"/>
          </ac:picMkLst>
        </pc:picChg>
      </pc:sldChg>
      <pc:sldChg chg="modSp mod">
        <pc:chgData name="Anders Leth Villumsen" userId="d5f6dd37-ff89-43e6-90c5-e65856f50231" providerId="ADAL" clId="{87657641-903F-4789-B7B3-33546DB1CED1}" dt="2021-01-28T14:17:35.670" v="1001" actId="1076"/>
        <pc:sldMkLst>
          <pc:docMk/>
          <pc:sldMk cId="1499647876" sldId="260"/>
        </pc:sldMkLst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1499647876" sldId="260"/>
            <ac:spMk id="2" creationId="{FEEC2591-FC2C-4D8D-9EA7-3595592F369F}"/>
          </ac:spMkLst>
        </pc:spChg>
        <pc:spChg chg="mod">
          <ac:chgData name="Anders Leth Villumsen" userId="d5f6dd37-ff89-43e6-90c5-e65856f50231" providerId="ADAL" clId="{87657641-903F-4789-B7B3-33546DB1CED1}" dt="2021-01-28T14:17:26.500" v="1000" actId="790"/>
          <ac:spMkLst>
            <pc:docMk/>
            <pc:sldMk cId="1499647876" sldId="260"/>
            <ac:spMk id="4" creationId="{AE872CE4-0D32-4194-8D5A-BD7346461244}"/>
          </ac:spMkLst>
        </pc:spChg>
        <pc:spChg chg="mod">
          <ac:chgData name="Anders Leth Villumsen" userId="d5f6dd37-ff89-43e6-90c5-e65856f50231" providerId="ADAL" clId="{87657641-903F-4789-B7B3-33546DB1CED1}" dt="2021-01-28T14:17:12.905" v="998" actId="122"/>
          <ac:spMkLst>
            <pc:docMk/>
            <pc:sldMk cId="1499647876" sldId="260"/>
            <ac:spMk id="5" creationId="{78F4CAAB-B4E1-4F14-805D-7F9E7F742D1D}"/>
          </ac:spMkLst>
        </pc:spChg>
        <pc:picChg chg="mod">
          <ac:chgData name="Anders Leth Villumsen" userId="d5f6dd37-ff89-43e6-90c5-e65856f50231" providerId="ADAL" clId="{87657641-903F-4789-B7B3-33546DB1CED1}" dt="2021-01-28T14:17:35.670" v="1001" actId="1076"/>
          <ac:picMkLst>
            <pc:docMk/>
            <pc:sldMk cId="1499647876" sldId="260"/>
            <ac:picMk id="3" creationId="{45FF2C22-5C05-4139-8AC6-6D2FCB12AE48}"/>
          </ac:picMkLst>
        </pc:picChg>
      </pc:sldChg>
      <pc:sldChg chg="addSp delSp modSp mod delDesignElem">
        <pc:chgData name="Anders Leth Villumsen" userId="d5f6dd37-ff89-43e6-90c5-e65856f50231" providerId="ADAL" clId="{87657641-903F-4789-B7B3-33546DB1CED1}" dt="2021-01-28T14:47:32.942" v="1330" actId="1076"/>
        <pc:sldMkLst>
          <pc:docMk/>
          <pc:sldMk cId="4085682797" sldId="261"/>
        </pc:sldMkLst>
        <pc:spChg chg="mod">
          <ac:chgData name="Anders Leth Villumsen" userId="d5f6dd37-ff89-43e6-90c5-e65856f50231" providerId="ADAL" clId="{87657641-903F-4789-B7B3-33546DB1CED1}" dt="2021-01-28T14:47:32.942" v="1330" actId="1076"/>
          <ac:spMkLst>
            <pc:docMk/>
            <pc:sldMk cId="4085682797" sldId="261"/>
            <ac:spMk id="2" creationId="{9E4C1E82-F78E-4AB8-A451-714457454EFE}"/>
          </ac:spMkLst>
        </pc:spChg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4085682797" sldId="261"/>
            <ac:spMk id="3" creationId="{558A0BD5-5388-40D8-8192-E13D70EE1684}"/>
          </ac:spMkLst>
        </pc:spChg>
        <pc:spChg chg="mod">
          <ac:chgData name="Anders Leth Villumsen" userId="d5f6dd37-ff89-43e6-90c5-e65856f50231" providerId="ADAL" clId="{87657641-903F-4789-B7B3-33546DB1CED1}" dt="2021-01-28T14:45:53.194" v="1296" actId="1076"/>
          <ac:spMkLst>
            <pc:docMk/>
            <pc:sldMk cId="4085682797" sldId="261"/>
            <ac:spMk id="4" creationId="{6F781765-7DDB-49F8-BFFC-61994F5C51E3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085682797" sldId="261"/>
            <ac:spMk id="10" creationId="{38247643-37AB-47DE-B7BD-7A64FEB13371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085682797" sldId="261"/>
            <ac:spMk id="12" creationId="{AEBC3119-F8E7-4266-91B8-7A1E808B481B}"/>
          </ac:spMkLst>
        </pc:spChg>
        <pc:spChg chg="add mod">
          <ac:chgData name="Anders Leth Villumsen" userId="d5f6dd37-ff89-43e6-90c5-e65856f50231" providerId="ADAL" clId="{87657641-903F-4789-B7B3-33546DB1CED1}" dt="2021-01-28T14:06:50.476" v="888"/>
          <ac:spMkLst>
            <pc:docMk/>
            <pc:sldMk cId="4085682797" sldId="261"/>
            <ac:spMk id="13" creationId="{C932D37D-9B79-4ACC-81F1-44E22F98105E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085682797" sldId="261"/>
            <ac:spMk id="16" creationId="{C5138816-AF06-47EE-964C-EC93C016D5F6}"/>
          </ac:spMkLst>
        </pc:spChg>
        <pc:spChg chg="add mod">
          <ac:chgData name="Anders Leth Villumsen" userId="d5f6dd37-ff89-43e6-90c5-e65856f50231" providerId="ADAL" clId="{87657641-903F-4789-B7B3-33546DB1CED1}" dt="2021-01-28T14:46:59.269" v="1329" actId="1076"/>
          <ac:spMkLst>
            <pc:docMk/>
            <pc:sldMk cId="4085682797" sldId="261"/>
            <ac:spMk id="17" creationId="{3308BA9E-3BC0-49EB-A88E-A2FB1F604F15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085682797" sldId="261"/>
            <ac:spMk id="20" creationId="{10DC0642-5384-4897-BC9B-E85F63D7BC60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085682797" sldId="261"/>
            <ac:spMk id="22" creationId="{26015513-D3C4-4477-AA12-D8FF240AA3E6}"/>
          </ac:spMkLst>
        </pc:spChg>
        <pc:picChg chg="add del">
          <ac:chgData name="Anders Leth Villumsen" userId="d5f6dd37-ff89-43e6-90c5-e65856f50231" providerId="ADAL" clId="{87657641-903F-4789-B7B3-33546DB1CED1}" dt="2021-01-28T14:45:33.601" v="1291" actId="478"/>
          <ac:picMkLst>
            <pc:docMk/>
            <pc:sldMk cId="4085682797" sldId="261"/>
            <ac:picMk id="6" creationId="{7D0223C1-2847-4E60-8A46-8EA8DC0386BB}"/>
          </ac:picMkLst>
        </pc:picChg>
        <pc:picChg chg="add mod">
          <ac:chgData name="Anders Leth Villumsen" userId="d5f6dd37-ff89-43e6-90c5-e65856f50231" providerId="ADAL" clId="{87657641-903F-4789-B7B3-33546DB1CED1}" dt="2021-01-28T14:46:03.403" v="1299" actId="1076"/>
          <ac:picMkLst>
            <pc:docMk/>
            <pc:sldMk cId="4085682797" sldId="261"/>
            <ac:picMk id="15" creationId="{115DDA2F-0EBF-469F-AC35-2A79699D9273}"/>
          </ac:picMkLst>
        </pc:picChg>
        <pc:cxnChg chg="del">
          <ac:chgData name="Anders Leth Villumsen" userId="d5f6dd37-ff89-43e6-90c5-e65856f50231" providerId="ADAL" clId="{87657641-903F-4789-B7B3-33546DB1CED1}" dt="2021-01-28T14:12:13.691" v="958"/>
          <ac:cxnSpMkLst>
            <pc:docMk/>
            <pc:sldMk cId="4085682797" sldId="261"/>
            <ac:cxnSpMk id="14" creationId="{57D15890-6502-4FAA-AB03-AFAC88EE29D1}"/>
          </ac:cxnSpMkLst>
        </pc:cxnChg>
        <pc:cxnChg chg="del">
          <ac:chgData name="Anders Leth Villumsen" userId="d5f6dd37-ff89-43e6-90c5-e65856f50231" providerId="ADAL" clId="{87657641-903F-4789-B7B3-33546DB1CED1}" dt="2021-01-28T14:12:13.691" v="958"/>
          <ac:cxnSpMkLst>
            <pc:docMk/>
            <pc:sldMk cId="4085682797" sldId="261"/>
            <ac:cxnSpMk id="18" creationId="{87ED8B4E-BB7E-447F-A35F-4D3AF6C0A693}"/>
          </ac:cxnSpMkLst>
        </pc:cxnChg>
      </pc:sldChg>
      <pc:sldChg chg="addSp delSp modSp mod delDesignElem">
        <pc:chgData name="Anders Leth Villumsen" userId="d5f6dd37-ff89-43e6-90c5-e65856f50231" providerId="ADAL" clId="{87657641-903F-4789-B7B3-33546DB1CED1}" dt="2021-01-28T14:48:36.404" v="1365" actId="20577"/>
        <pc:sldMkLst>
          <pc:docMk/>
          <pc:sldMk cId="2530227232" sldId="262"/>
        </pc:sldMkLst>
        <pc:spChg chg="mod">
          <ac:chgData name="Anders Leth Villumsen" userId="d5f6dd37-ff89-43e6-90c5-e65856f50231" providerId="ADAL" clId="{87657641-903F-4789-B7B3-33546DB1CED1}" dt="2021-01-28T14:48:36.404" v="1365" actId="20577"/>
          <ac:spMkLst>
            <pc:docMk/>
            <pc:sldMk cId="2530227232" sldId="262"/>
            <ac:spMk id="2" creationId="{2754779D-9889-48F7-9275-C6BE81947DCB}"/>
          </ac:spMkLst>
        </pc:spChg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2530227232" sldId="262"/>
            <ac:spMk id="3" creationId="{350AD2A5-18FD-438C-950A-B74DA33D020C}"/>
          </ac:spMkLst>
        </pc:spChg>
        <pc:spChg chg="add mod">
          <ac:chgData name="Anders Leth Villumsen" userId="d5f6dd37-ff89-43e6-90c5-e65856f50231" providerId="ADAL" clId="{87657641-903F-4789-B7B3-33546DB1CED1}" dt="2021-01-28T14:29:36.654" v="1268" actId="1076"/>
          <ac:spMkLst>
            <pc:docMk/>
            <pc:sldMk cId="2530227232" sldId="262"/>
            <ac:spMk id="4" creationId="{9CE7B0A7-854B-4F12-99EF-7F731A8AFFF2}"/>
          </ac:spMkLst>
        </pc:spChg>
        <pc:spChg chg="add mod ord">
          <ac:chgData name="Anders Leth Villumsen" userId="d5f6dd37-ff89-43e6-90c5-e65856f50231" providerId="ADAL" clId="{87657641-903F-4789-B7B3-33546DB1CED1}" dt="2021-01-28T14:30:20.549" v="1274" actId="171"/>
          <ac:spMkLst>
            <pc:docMk/>
            <pc:sldMk cId="2530227232" sldId="262"/>
            <ac:spMk id="5" creationId="{8DE649A8-8363-429B-99CA-E73D47F3AF32}"/>
          </ac:spMkLst>
        </pc:spChg>
        <pc:spChg chg="mod">
          <ac:chgData name="Anders Leth Villumsen" userId="d5f6dd37-ff89-43e6-90c5-e65856f50231" providerId="ADAL" clId="{87657641-903F-4789-B7B3-33546DB1CED1}" dt="2021-01-28T14:33:12.317" v="1286" actId="20577"/>
          <ac:spMkLst>
            <pc:docMk/>
            <pc:sldMk cId="2530227232" sldId="262"/>
            <ac:spMk id="6" creationId="{FC3FE3CB-95C9-4484-BD36-6E841CB15CF7}"/>
          </ac:spMkLst>
        </pc:spChg>
        <pc:spChg chg="mod">
          <ac:chgData name="Anders Leth Villumsen" userId="d5f6dd37-ff89-43e6-90c5-e65856f50231" providerId="ADAL" clId="{87657641-903F-4789-B7B3-33546DB1CED1}" dt="2021-01-28T14:04:50.225" v="873" actId="1076"/>
          <ac:spMkLst>
            <pc:docMk/>
            <pc:sldMk cId="2530227232" sldId="262"/>
            <ac:spMk id="8" creationId="{014A74A3-271A-42E7-8441-9E4B4493A72F}"/>
          </ac:spMkLst>
        </pc:spChg>
        <pc:spChg chg="add del mod">
          <ac:chgData name="Anders Leth Villumsen" userId="d5f6dd37-ff89-43e6-90c5-e65856f50231" providerId="ADAL" clId="{87657641-903F-4789-B7B3-33546DB1CED1}" dt="2021-01-28T14:02:51.914" v="857" actId="478"/>
          <ac:spMkLst>
            <pc:docMk/>
            <pc:sldMk cId="2530227232" sldId="262"/>
            <ac:spMk id="11" creationId="{CBCF6361-785E-4B56-B499-0A1C625485F8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2530227232" sldId="262"/>
            <ac:spMk id="17" creationId="{C5138816-AF06-47EE-964C-EC93C016D5F6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2530227232" sldId="262"/>
            <ac:spMk id="21" creationId="{10DC0642-5384-4897-BC9B-E85F63D7BC60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2530227232" sldId="262"/>
            <ac:spMk id="23" creationId="{26015513-D3C4-4477-AA12-D8FF240AA3E6}"/>
          </ac:spMkLst>
        </pc:spChg>
        <pc:picChg chg="mod ord">
          <ac:chgData name="Anders Leth Villumsen" userId="d5f6dd37-ff89-43e6-90c5-e65856f50231" providerId="ADAL" clId="{87657641-903F-4789-B7B3-33546DB1CED1}" dt="2021-01-28T14:30:32.893" v="1276" actId="166"/>
          <ac:picMkLst>
            <pc:docMk/>
            <pc:sldMk cId="2530227232" sldId="262"/>
            <ac:picMk id="12" creationId="{7CF06ED1-CCD6-4EAD-AA1D-1FFA937C6B43}"/>
          </ac:picMkLst>
        </pc:picChg>
        <pc:cxnChg chg="del">
          <ac:chgData name="Anders Leth Villumsen" userId="d5f6dd37-ff89-43e6-90c5-e65856f50231" providerId="ADAL" clId="{87657641-903F-4789-B7B3-33546DB1CED1}" dt="2021-01-28T14:12:13.691" v="958"/>
          <ac:cxnSpMkLst>
            <pc:docMk/>
            <pc:sldMk cId="2530227232" sldId="262"/>
            <ac:cxnSpMk id="19" creationId="{87ED8B4E-BB7E-447F-A35F-4D3AF6C0A693}"/>
          </ac:cxnSpMkLst>
        </pc:cxnChg>
      </pc:sldChg>
      <pc:sldChg chg="addSp delSp modSp add mod modClrScheme chgLayout">
        <pc:chgData name="Anders Leth Villumsen" userId="d5f6dd37-ff89-43e6-90c5-e65856f50231" providerId="ADAL" clId="{87657641-903F-4789-B7B3-33546DB1CED1}" dt="2021-01-28T14:14:02.070" v="965"/>
        <pc:sldMkLst>
          <pc:docMk/>
          <pc:sldMk cId="2630536930" sldId="263"/>
        </pc:sldMkLst>
        <pc:spChg chg="del">
          <ac:chgData name="Anders Leth Villumsen" userId="d5f6dd37-ff89-43e6-90c5-e65856f50231" providerId="ADAL" clId="{87657641-903F-4789-B7B3-33546DB1CED1}" dt="2021-01-28T13:19:13.302" v="29" actId="478"/>
          <ac:spMkLst>
            <pc:docMk/>
            <pc:sldMk cId="2630536930" sldId="263"/>
            <ac:spMk id="2" creationId="{00000000-0000-0000-0000-000000000000}"/>
          </ac:spMkLst>
        </pc:spChg>
        <pc:spChg chg="del mod ord">
          <ac:chgData name="Anders Leth Villumsen" userId="d5f6dd37-ff89-43e6-90c5-e65856f50231" providerId="ADAL" clId="{87657641-903F-4789-B7B3-33546DB1CED1}" dt="2021-01-28T13:27:26.404" v="219" actId="478"/>
          <ac:spMkLst>
            <pc:docMk/>
            <pc:sldMk cId="2630536930" sldId="263"/>
            <ac:spMk id="3" creationId="{00000000-0000-0000-0000-000000000000}"/>
          </ac:spMkLst>
        </pc:spChg>
        <pc:spChg chg="add del mod">
          <ac:chgData name="Anders Leth Villumsen" userId="d5f6dd37-ff89-43e6-90c5-e65856f50231" providerId="ADAL" clId="{87657641-903F-4789-B7B3-33546DB1CED1}" dt="2021-01-28T13:19:16.367" v="30" actId="478"/>
          <ac:spMkLst>
            <pc:docMk/>
            <pc:sldMk cId="2630536930" sldId="263"/>
            <ac:spMk id="5" creationId="{A6814CE4-69B3-4893-8DCB-7008B32365BA}"/>
          </ac:spMkLst>
        </pc:spChg>
        <pc:spChg chg="add mod">
          <ac:chgData name="Anders Leth Villumsen" userId="d5f6dd37-ff89-43e6-90c5-e65856f50231" providerId="ADAL" clId="{87657641-903F-4789-B7B3-33546DB1CED1}" dt="2021-01-28T13:50:08.303" v="752" actId="555"/>
          <ac:spMkLst>
            <pc:docMk/>
            <pc:sldMk cId="2630536930" sldId="263"/>
            <ac:spMk id="6" creationId="{48498F9B-69E3-45EF-9CDF-44071CCF1382}"/>
          </ac:spMkLst>
        </pc:spChg>
        <pc:spChg chg="add del mod">
          <ac:chgData name="Anders Leth Villumsen" userId="d5f6dd37-ff89-43e6-90c5-e65856f50231" providerId="ADAL" clId="{87657641-903F-4789-B7B3-33546DB1CED1}" dt="2021-01-28T13:43:52.917" v="558" actId="478"/>
          <ac:spMkLst>
            <pc:docMk/>
            <pc:sldMk cId="2630536930" sldId="263"/>
            <ac:spMk id="7" creationId="{5091F028-7BAC-41E7-B5BF-E4C9ADBDC2DF}"/>
          </ac:spMkLst>
        </pc:spChg>
        <pc:spChg chg="add del mod">
          <ac:chgData name="Anders Leth Villumsen" userId="d5f6dd37-ff89-43e6-90c5-e65856f50231" providerId="ADAL" clId="{87657641-903F-4789-B7B3-33546DB1CED1}" dt="2021-01-28T13:49:38.834" v="744" actId="478"/>
          <ac:spMkLst>
            <pc:docMk/>
            <pc:sldMk cId="2630536930" sldId="263"/>
            <ac:spMk id="8" creationId="{A028994D-16D3-45A4-A75F-1B793F64AC23}"/>
          </ac:spMkLst>
        </pc:spChg>
        <pc:spChg chg="add del mod">
          <ac:chgData name="Anders Leth Villumsen" userId="d5f6dd37-ff89-43e6-90c5-e65856f50231" providerId="ADAL" clId="{87657641-903F-4789-B7B3-33546DB1CED1}" dt="2021-01-28T13:49:36.352" v="742" actId="478"/>
          <ac:spMkLst>
            <pc:docMk/>
            <pc:sldMk cId="2630536930" sldId="263"/>
            <ac:spMk id="9" creationId="{F3F78D87-9A8B-4D8F-9056-D85181622489}"/>
          </ac:spMkLst>
        </pc:spChg>
        <pc:spChg chg="add del mod">
          <ac:chgData name="Anders Leth Villumsen" userId="d5f6dd37-ff89-43e6-90c5-e65856f50231" providerId="ADAL" clId="{87657641-903F-4789-B7B3-33546DB1CED1}" dt="2021-01-28T13:49:33.802" v="740" actId="478"/>
          <ac:spMkLst>
            <pc:docMk/>
            <pc:sldMk cId="2630536930" sldId="263"/>
            <ac:spMk id="10" creationId="{A7A5F36E-B762-41EA-A11A-987F856FEAFC}"/>
          </ac:spMkLst>
        </pc:spChg>
        <pc:spChg chg="add del mod">
          <ac:chgData name="Anders Leth Villumsen" userId="d5f6dd37-ff89-43e6-90c5-e65856f50231" providerId="ADAL" clId="{87657641-903F-4789-B7B3-33546DB1CED1}" dt="2021-01-28T13:19:53.071" v="42" actId="478"/>
          <ac:spMkLst>
            <pc:docMk/>
            <pc:sldMk cId="2630536930" sldId="263"/>
            <ac:spMk id="11" creationId="{FFE75510-F6E9-4FA8-A959-B23C4C84F7CD}"/>
          </ac:spMkLst>
        </pc:spChg>
        <pc:spChg chg="add mod">
          <ac:chgData name="Anders Leth Villumsen" userId="d5f6dd37-ff89-43e6-90c5-e65856f50231" providerId="ADAL" clId="{87657641-903F-4789-B7B3-33546DB1CED1}" dt="2021-01-28T13:51:05.464" v="761" actId="554"/>
          <ac:spMkLst>
            <pc:docMk/>
            <pc:sldMk cId="2630536930" sldId="263"/>
            <ac:spMk id="13" creationId="{1166337D-5DCE-4125-A317-5C736E76C203}"/>
          </ac:spMkLst>
        </pc:spChg>
        <pc:spChg chg="add mod">
          <ac:chgData name="Anders Leth Villumsen" userId="d5f6dd37-ff89-43e6-90c5-e65856f50231" providerId="ADAL" clId="{87657641-903F-4789-B7B3-33546DB1CED1}" dt="2021-01-28T13:51:05.464" v="761" actId="554"/>
          <ac:spMkLst>
            <pc:docMk/>
            <pc:sldMk cId="2630536930" sldId="263"/>
            <ac:spMk id="15" creationId="{3BCC80F2-98CD-4710-AD18-B3B8E953F2D7}"/>
          </ac:spMkLst>
        </pc:spChg>
        <pc:spChg chg="add mod">
          <ac:chgData name="Anders Leth Villumsen" userId="d5f6dd37-ff89-43e6-90c5-e65856f50231" providerId="ADAL" clId="{87657641-903F-4789-B7B3-33546DB1CED1}" dt="2021-01-28T13:51:05.464" v="761" actId="554"/>
          <ac:spMkLst>
            <pc:docMk/>
            <pc:sldMk cId="2630536930" sldId="263"/>
            <ac:spMk id="16" creationId="{E1DF1659-1AE1-41FC-9FFB-85A4CB460E68}"/>
          </ac:spMkLst>
        </pc:spChg>
        <pc:spChg chg="add mod">
          <ac:chgData name="Anders Leth Villumsen" userId="d5f6dd37-ff89-43e6-90c5-e65856f50231" providerId="ADAL" clId="{87657641-903F-4789-B7B3-33546DB1CED1}" dt="2021-01-28T13:51:05.464" v="761" actId="554"/>
          <ac:spMkLst>
            <pc:docMk/>
            <pc:sldMk cId="2630536930" sldId="263"/>
            <ac:spMk id="17" creationId="{1FCD5214-BE42-4E08-AE12-9E21D04453BA}"/>
          </ac:spMkLst>
        </pc:spChg>
        <pc:spChg chg="add mod">
          <ac:chgData name="Anders Leth Villumsen" userId="d5f6dd37-ff89-43e6-90c5-e65856f50231" providerId="ADAL" clId="{87657641-903F-4789-B7B3-33546DB1CED1}" dt="2021-01-28T13:51:05.464" v="761" actId="554"/>
          <ac:spMkLst>
            <pc:docMk/>
            <pc:sldMk cId="2630536930" sldId="263"/>
            <ac:spMk id="18" creationId="{469B652A-8F35-48F3-B504-7CCCC9A8B7A4}"/>
          </ac:spMkLst>
        </pc:spChg>
        <pc:spChg chg="add mod">
          <ac:chgData name="Anders Leth Villumsen" userId="d5f6dd37-ff89-43e6-90c5-e65856f50231" providerId="ADAL" clId="{87657641-903F-4789-B7B3-33546DB1CED1}" dt="2021-01-28T13:57:56.022" v="813" actId="2085"/>
          <ac:spMkLst>
            <pc:docMk/>
            <pc:sldMk cId="2630536930" sldId="263"/>
            <ac:spMk id="19" creationId="{CE866219-EF2D-4709-90F9-680B895799A2}"/>
          </ac:spMkLst>
        </pc:spChg>
        <pc:spChg chg="add mod">
          <ac:chgData name="Anders Leth Villumsen" userId="d5f6dd37-ff89-43e6-90c5-e65856f50231" providerId="ADAL" clId="{87657641-903F-4789-B7B3-33546DB1CED1}" dt="2021-01-28T13:57:56.022" v="813" actId="2085"/>
          <ac:spMkLst>
            <pc:docMk/>
            <pc:sldMk cId="2630536930" sldId="263"/>
            <ac:spMk id="20" creationId="{283A9001-FFDD-4736-B0B1-00D99CD1E5CA}"/>
          </ac:spMkLst>
        </pc:spChg>
        <pc:spChg chg="add mod">
          <ac:chgData name="Anders Leth Villumsen" userId="d5f6dd37-ff89-43e6-90c5-e65856f50231" providerId="ADAL" clId="{87657641-903F-4789-B7B3-33546DB1CED1}" dt="2021-01-28T13:57:56.022" v="813" actId="2085"/>
          <ac:spMkLst>
            <pc:docMk/>
            <pc:sldMk cId="2630536930" sldId="263"/>
            <ac:spMk id="21" creationId="{F72BE976-A8E5-4681-96A3-5EB92524774E}"/>
          </ac:spMkLst>
        </pc:spChg>
        <pc:spChg chg="add mod">
          <ac:chgData name="Anders Leth Villumsen" userId="d5f6dd37-ff89-43e6-90c5-e65856f50231" providerId="ADAL" clId="{87657641-903F-4789-B7B3-33546DB1CED1}" dt="2021-01-28T13:57:56.022" v="813" actId="2085"/>
          <ac:spMkLst>
            <pc:docMk/>
            <pc:sldMk cId="2630536930" sldId="263"/>
            <ac:spMk id="22" creationId="{FCCB816C-59D7-4F6C-9128-8D5DD7052840}"/>
          </ac:spMkLst>
        </pc:spChg>
        <pc:spChg chg="add mod">
          <ac:chgData name="Anders Leth Villumsen" userId="d5f6dd37-ff89-43e6-90c5-e65856f50231" providerId="ADAL" clId="{87657641-903F-4789-B7B3-33546DB1CED1}" dt="2021-01-28T13:57:56.022" v="813" actId="2085"/>
          <ac:spMkLst>
            <pc:docMk/>
            <pc:sldMk cId="2630536930" sldId="263"/>
            <ac:spMk id="23" creationId="{BACA261A-513E-4B56-9807-F571A704CA97}"/>
          </ac:spMkLst>
        </pc:spChg>
        <pc:spChg chg="add del mod">
          <ac:chgData name="Anders Leth Villumsen" userId="d5f6dd37-ff89-43e6-90c5-e65856f50231" providerId="ADAL" clId="{87657641-903F-4789-B7B3-33546DB1CED1}" dt="2021-01-28T13:38:11.763" v="444" actId="478"/>
          <ac:spMkLst>
            <pc:docMk/>
            <pc:sldMk cId="2630536930" sldId="263"/>
            <ac:spMk id="27" creationId="{EA3A272E-EC84-4130-8EDE-4615D3481D89}"/>
          </ac:spMkLst>
        </pc:spChg>
        <pc:spChg chg="add mod">
          <ac:chgData name="Anders Leth Villumsen" userId="d5f6dd37-ff89-43e6-90c5-e65856f50231" providerId="ADAL" clId="{87657641-903F-4789-B7B3-33546DB1CED1}" dt="2021-01-28T13:52:05.561" v="766" actId="1076"/>
          <ac:spMkLst>
            <pc:docMk/>
            <pc:sldMk cId="2630536930" sldId="263"/>
            <ac:spMk id="28" creationId="{C1436571-8C8E-421F-A027-B840BAE89900}"/>
          </ac:spMkLst>
        </pc:spChg>
        <pc:spChg chg="add mod">
          <ac:chgData name="Anders Leth Villumsen" userId="d5f6dd37-ff89-43e6-90c5-e65856f50231" providerId="ADAL" clId="{87657641-903F-4789-B7B3-33546DB1CED1}" dt="2021-01-28T13:52:05.561" v="766" actId="1076"/>
          <ac:spMkLst>
            <pc:docMk/>
            <pc:sldMk cId="2630536930" sldId="263"/>
            <ac:spMk id="29" creationId="{24F24DF2-568D-416D-A695-D1504ED79C1B}"/>
          </ac:spMkLst>
        </pc:spChg>
        <pc:spChg chg="add mod">
          <ac:chgData name="Anders Leth Villumsen" userId="d5f6dd37-ff89-43e6-90c5-e65856f50231" providerId="ADAL" clId="{87657641-903F-4789-B7B3-33546DB1CED1}" dt="2021-01-28T13:52:05.561" v="766" actId="1076"/>
          <ac:spMkLst>
            <pc:docMk/>
            <pc:sldMk cId="2630536930" sldId="263"/>
            <ac:spMk id="30" creationId="{3BBC9785-DA84-4765-9158-49CFA72FFCE4}"/>
          </ac:spMkLst>
        </pc:spChg>
        <pc:spChg chg="add mod">
          <ac:chgData name="Anders Leth Villumsen" userId="d5f6dd37-ff89-43e6-90c5-e65856f50231" providerId="ADAL" clId="{87657641-903F-4789-B7B3-33546DB1CED1}" dt="2021-01-28T13:52:05.561" v="766" actId="1076"/>
          <ac:spMkLst>
            <pc:docMk/>
            <pc:sldMk cId="2630536930" sldId="263"/>
            <ac:spMk id="31" creationId="{0D9FC0A1-08BC-4B46-9884-5EF4518CD83A}"/>
          </ac:spMkLst>
        </pc:spChg>
        <pc:spChg chg="add mod">
          <ac:chgData name="Anders Leth Villumsen" userId="d5f6dd37-ff89-43e6-90c5-e65856f50231" providerId="ADAL" clId="{87657641-903F-4789-B7B3-33546DB1CED1}" dt="2021-01-28T13:52:05.561" v="766" actId="1076"/>
          <ac:spMkLst>
            <pc:docMk/>
            <pc:sldMk cId="2630536930" sldId="263"/>
            <ac:spMk id="32" creationId="{CE9EA017-AA81-4A5C-BC2E-F932585B636D}"/>
          </ac:spMkLst>
        </pc:spChg>
        <pc:spChg chg="add mod">
          <ac:chgData name="Anders Leth Villumsen" userId="d5f6dd37-ff89-43e6-90c5-e65856f50231" providerId="ADAL" clId="{87657641-903F-4789-B7B3-33546DB1CED1}" dt="2021-01-28T13:53:57.178" v="804" actId="207"/>
          <ac:spMkLst>
            <pc:docMk/>
            <pc:sldMk cId="2630536930" sldId="263"/>
            <ac:spMk id="34" creationId="{D49B8C03-FCB5-4761-B093-43D6E5DDDDA5}"/>
          </ac:spMkLst>
        </pc:spChg>
        <pc:spChg chg="add del mod">
          <ac:chgData name="Anders Leth Villumsen" userId="d5f6dd37-ff89-43e6-90c5-e65856f50231" providerId="ADAL" clId="{87657641-903F-4789-B7B3-33546DB1CED1}" dt="2021-01-28T13:55:06.818" v="807" actId="478"/>
          <ac:spMkLst>
            <pc:docMk/>
            <pc:sldMk cId="2630536930" sldId="263"/>
            <ac:spMk id="35" creationId="{B6C0C92B-292D-4BFA-ADA7-276EF30F392E}"/>
          </ac:spMkLst>
        </pc:spChg>
        <pc:spChg chg="add del">
          <ac:chgData name="Anders Leth Villumsen" userId="d5f6dd37-ff89-43e6-90c5-e65856f50231" providerId="ADAL" clId="{87657641-903F-4789-B7B3-33546DB1CED1}" dt="2021-01-28T13:40:28.752" v="523" actId="478"/>
          <ac:spMkLst>
            <pc:docMk/>
            <pc:sldMk cId="2630536930" sldId="263"/>
            <ac:spMk id="36" creationId="{1241F0CE-21FD-4B5B-B42E-68CDA85BCDEE}"/>
          </ac:spMkLst>
        </pc:spChg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2630536930" sldId="263"/>
            <ac:spMk id="40" creationId="{97830477-453B-47D2-BEFA-81F5F9AFCC4B}"/>
          </ac:spMkLst>
        </pc:spChg>
        <pc:grpChg chg="mod">
          <ac:chgData name="Anders Leth Villumsen" userId="d5f6dd37-ff89-43e6-90c5-e65856f50231" providerId="ADAL" clId="{87657641-903F-4789-B7B3-33546DB1CED1}" dt="2021-01-28T13:39:10.037" v="493" actId="1076"/>
          <ac:grpSpMkLst>
            <pc:docMk/>
            <pc:sldMk cId="2630536930" sldId="263"/>
            <ac:grpSpMk id="24" creationId="{D65FEFD3-2F62-4E24-AE7D-6746C3EDC4DF}"/>
          </ac:grpSpMkLst>
        </pc:grpChg>
        <pc:picChg chg="mod">
          <ac:chgData name="Anders Leth Villumsen" userId="d5f6dd37-ff89-43e6-90c5-e65856f50231" providerId="ADAL" clId="{87657641-903F-4789-B7B3-33546DB1CED1}" dt="2021-01-28T13:50:08.303" v="752" actId="555"/>
          <ac:picMkLst>
            <pc:docMk/>
            <pc:sldMk cId="2630536930" sldId="263"/>
            <ac:picMk id="2" creationId="{4F9C6A13-AADA-4D6D-981C-C7D9FA776867}"/>
          </ac:picMkLst>
        </pc:picChg>
        <pc:picChg chg="mod">
          <ac:chgData name="Anders Leth Villumsen" userId="d5f6dd37-ff89-43e6-90c5-e65856f50231" providerId="ADAL" clId="{87657641-903F-4789-B7B3-33546DB1CED1}" dt="2021-01-28T13:50:12.830" v="753" actId="408"/>
          <ac:picMkLst>
            <pc:docMk/>
            <pc:sldMk cId="2630536930" sldId="263"/>
            <ac:picMk id="3" creationId="{D59CBB1F-E115-44D2-A165-8C45094558F5}"/>
          </ac:picMkLst>
        </pc:picChg>
        <pc:picChg chg="mod">
          <ac:chgData name="Anders Leth Villumsen" userId="d5f6dd37-ff89-43e6-90c5-e65856f50231" providerId="ADAL" clId="{87657641-903F-4789-B7B3-33546DB1CED1}" dt="2021-01-28T13:22:51.561" v="50" actId="1076"/>
          <ac:picMkLst>
            <pc:docMk/>
            <pc:sldMk cId="2630536930" sldId="263"/>
            <ac:picMk id="12" creationId="{B8C34DE7-284A-466E-B187-7DEF5ABE10DD}"/>
          </ac:picMkLst>
        </pc:picChg>
        <pc:picChg chg="mod">
          <ac:chgData name="Anders Leth Villumsen" userId="d5f6dd37-ff89-43e6-90c5-e65856f50231" providerId="ADAL" clId="{87657641-903F-4789-B7B3-33546DB1CED1}" dt="2021-01-28T13:50:12.830" v="753" actId="408"/>
          <ac:picMkLst>
            <pc:docMk/>
            <pc:sldMk cId="2630536930" sldId="263"/>
            <ac:picMk id="14" creationId="{B6AD71B6-DDB5-4A4B-AFE8-7C50FB132B27}"/>
          </ac:picMkLst>
        </pc:picChg>
        <pc:picChg chg="add del mod modCrop">
          <ac:chgData name="Anders Leth Villumsen" userId="d5f6dd37-ff89-43e6-90c5-e65856f50231" providerId="ADAL" clId="{87657641-903F-4789-B7B3-33546DB1CED1}" dt="2021-01-28T13:43:40.849" v="557" actId="478"/>
          <ac:picMkLst>
            <pc:docMk/>
            <pc:sldMk cId="2630536930" sldId="263"/>
            <ac:picMk id="37" creationId="{98FD281C-3D46-426B-BF2C-B8C1AB13E5AE}"/>
          </ac:picMkLst>
        </pc:picChg>
        <pc:picChg chg="add del mod modCrop">
          <ac:chgData name="Anders Leth Villumsen" userId="d5f6dd37-ff89-43e6-90c5-e65856f50231" providerId="ADAL" clId="{87657641-903F-4789-B7B3-33546DB1CED1}" dt="2021-01-28T13:44:33.147" v="572" actId="478"/>
          <ac:picMkLst>
            <pc:docMk/>
            <pc:sldMk cId="2630536930" sldId="263"/>
            <ac:picMk id="38" creationId="{DB50A7CE-E7D9-495C-9CBA-F623231DFC7D}"/>
          </ac:picMkLst>
        </pc:picChg>
        <pc:picChg chg="add mod modCrop">
          <ac:chgData name="Anders Leth Villumsen" userId="d5f6dd37-ff89-43e6-90c5-e65856f50231" providerId="ADAL" clId="{87657641-903F-4789-B7B3-33546DB1CED1}" dt="2021-01-28T13:50:12.830" v="753" actId="408"/>
          <ac:picMkLst>
            <pc:docMk/>
            <pc:sldMk cId="2630536930" sldId="263"/>
            <ac:picMk id="39" creationId="{9501E0EE-7DF2-494B-AAC7-5FFBBF93B1C4}"/>
          </ac:picMkLst>
        </pc:picChg>
        <pc:picChg chg="del">
          <ac:chgData name="Anders Leth Villumsen" userId="d5f6dd37-ff89-43e6-90c5-e65856f50231" providerId="ADAL" clId="{87657641-903F-4789-B7B3-33546DB1CED1}" dt="2021-01-28T13:41:24.880" v="539" actId="478"/>
          <ac:picMkLst>
            <pc:docMk/>
            <pc:sldMk cId="2630536930" sldId="263"/>
            <ac:picMk id="1028" creationId="{45F50FA2-B6D4-4606-9F7D-ACD9897BEE49}"/>
          </ac:picMkLst>
        </pc:picChg>
      </pc:sldChg>
      <pc:sldChg chg="delSp modSp mod delDesignElem">
        <pc:chgData name="Anders Leth Villumsen" userId="d5f6dd37-ff89-43e6-90c5-e65856f50231" providerId="ADAL" clId="{87657641-903F-4789-B7B3-33546DB1CED1}" dt="2021-01-28T14:27:38.635" v="1181" actId="1076"/>
        <pc:sldMkLst>
          <pc:docMk/>
          <pc:sldMk cId="490479104" sldId="264"/>
        </pc:sldMkLst>
        <pc:spChg chg="mod">
          <ac:chgData name="Anders Leth Villumsen" userId="d5f6dd37-ff89-43e6-90c5-e65856f50231" providerId="ADAL" clId="{87657641-903F-4789-B7B3-33546DB1CED1}" dt="2021-01-28T14:27:38.635" v="1181" actId="1076"/>
          <ac:spMkLst>
            <pc:docMk/>
            <pc:sldMk cId="490479104" sldId="264"/>
            <ac:spMk id="2" creationId="{6BF8BCF7-C026-4ABB-924C-DB24268AB909}"/>
          </ac:spMkLst>
        </pc:spChg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490479104" sldId="264"/>
            <ac:spMk id="4" creationId="{CF3BC5E9-88B6-406E-855B-50266F8EC499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90479104" sldId="264"/>
            <ac:spMk id="19" creationId="{1DFE635C-C432-47DA-AEAB-A593345CBA70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90479104" sldId="264"/>
            <ac:spMk id="20" creationId="{79FBF3D3-2448-4FF3-B57B-852CB3B8517E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90479104" sldId="264"/>
            <ac:spMk id="22" creationId="{FBDCECDC-EEE3-4128-AA5E-82A8C08796E8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90479104" sldId="264"/>
            <ac:spMk id="23" creationId="{4260EDE0-989C-4E16-AF94-F652294D828E}"/>
          </ac:spMkLst>
        </pc:spChg>
        <pc:spChg chg="del">
          <ac:chgData name="Anders Leth Villumsen" userId="d5f6dd37-ff89-43e6-90c5-e65856f50231" providerId="ADAL" clId="{87657641-903F-4789-B7B3-33546DB1CED1}" dt="2021-01-28T14:12:13.691" v="958"/>
          <ac:spMkLst>
            <pc:docMk/>
            <pc:sldMk cId="490479104" sldId="264"/>
            <ac:spMk id="24" creationId="{1F3985C0-E548-44D2-B30E-F3E42DADE133}"/>
          </ac:spMkLst>
        </pc:spChg>
        <pc:picChg chg="mod">
          <ac:chgData name="Anders Leth Villumsen" userId="d5f6dd37-ff89-43e6-90c5-e65856f50231" providerId="ADAL" clId="{87657641-903F-4789-B7B3-33546DB1CED1}" dt="2021-01-28T14:27:31.083" v="1180" actId="1076"/>
          <ac:picMkLst>
            <pc:docMk/>
            <pc:sldMk cId="490479104" sldId="264"/>
            <ac:picMk id="5" creationId="{DF426E86-DC78-4932-AA28-64DE70E9EC7A}"/>
          </ac:picMkLst>
        </pc:picChg>
        <pc:cxnChg chg="del">
          <ac:chgData name="Anders Leth Villumsen" userId="d5f6dd37-ff89-43e6-90c5-e65856f50231" providerId="ADAL" clId="{87657641-903F-4789-B7B3-33546DB1CED1}" dt="2021-01-28T14:12:13.691" v="958"/>
          <ac:cxnSpMkLst>
            <pc:docMk/>
            <pc:sldMk cId="490479104" sldId="264"/>
            <ac:cxnSpMk id="21" creationId="{E040C66D-4F1C-4AC9-9214-C9E6DA54AAA7}"/>
          </ac:cxnSpMkLst>
        </pc:cxnChg>
      </pc:sldChg>
      <pc:sldChg chg="modSp mod">
        <pc:chgData name="Anders Leth Villumsen" userId="d5f6dd37-ff89-43e6-90c5-e65856f50231" providerId="ADAL" clId="{87657641-903F-4789-B7B3-33546DB1CED1}" dt="2021-01-28T14:28:34.453" v="1221" actId="1076"/>
        <pc:sldMkLst>
          <pc:docMk/>
          <pc:sldMk cId="3476693367" sldId="265"/>
        </pc:sldMkLst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3476693367" sldId="265"/>
            <ac:spMk id="2" creationId="{7706ECE1-9B40-42D6-A4C6-49BE93B37D41}"/>
          </ac:spMkLst>
        </pc:spChg>
        <pc:spChg chg="mod">
          <ac:chgData name="Anders Leth Villumsen" userId="d5f6dd37-ff89-43e6-90c5-e65856f50231" providerId="ADAL" clId="{87657641-903F-4789-B7B3-33546DB1CED1}" dt="2021-01-28T14:28:29.082" v="1220" actId="6549"/>
          <ac:spMkLst>
            <pc:docMk/>
            <pc:sldMk cId="3476693367" sldId="265"/>
            <ac:spMk id="5" creationId="{AEE42B10-61B2-486A-ACE6-A1C161B5C09F}"/>
          </ac:spMkLst>
        </pc:spChg>
        <pc:picChg chg="mod">
          <ac:chgData name="Anders Leth Villumsen" userId="d5f6dd37-ff89-43e6-90c5-e65856f50231" providerId="ADAL" clId="{87657641-903F-4789-B7B3-33546DB1CED1}" dt="2021-01-28T14:28:34.453" v="1221" actId="1076"/>
          <ac:picMkLst>
            <pc:docMk/>
            <pc:sldMk cId="3476693367" sldId="265"/>
            <ac:picMk id="4" creationId="{1889E992-9042-4115-84F0-A2282E7A96C6}"/>
          </ac:picMkLst>
        </pc:picChg>
      </pc:sldChg>
      <pc:sldChg chg="addSp modSp mod">
        <pc:chgData name="Anders Leth Villumsen" userId="d5f6dd37-ff89-43e6-90c5-e65856f50231" providerId="ADAL" clId="{87657641-903F-4789-B7B3-33546DB1CED1}" dt="2021-01-28T14:28:59.307" v="1267" actId="6549"/>
        <pc:sldMkLst>
          <pc:docMk/>
          <pc:sldMk cId="1881836748" sldId="266"/>
        </pc:sldMkLst>
        <pc:spChg chg="mod">
          <ac:chgData name="Anders Leth Villumsen" userId="d5f6dd37-ff89-43e6-90c5-e65856f50231" providerId="ADAL" clId="{87657641-903F-4789-B7B3-33546DB1CED1}" dt="2021-01-28T14:14:02.070" v="965"/>
          <ac:spMkLst>
            <pc:docMk/>
            <pc:sldMk cId="1881836748" sldId="266"/>
            <ac:spMk id="2" creationId="{BCEB03C7-9B7F-4F24-AC52-8CB930F70D06}"/>
          </ac:spMkLst>
        </pc:spChg>
        <pc:spChg chg="add mod">
          <ac:chgData name="Anders Leth Villumsen" userId="d5f6dd37-ff89-43e6-90c5-e65856f50231" providerId="ADAL" clId="{87657641-903F-4789-B7B3-33546DB1CED1}" dt="2021-01-28T14:26:36.493" v="1169" actId="164"/>
          <ac:spMkLst>
            <pc:docMk/>
            <pc:sldMk cId="1881836748" sldId="266"/>
            <ac:spMk id="3" creationId="{C1A0CF47-FC86-46F0-894E-15D14BE21B83}"/>
          </ac:spMkLst>
        </pc:spChg>
        <pc:spChg chg="mod">
          <ac:chgData name="Anders Leth Villumsen" userId="d5f6dd37-ff89-43e6-90c5-e65856f50231" providerId="ADAL" clId="{87657641-903F-4789-B7B3-33546DB1CED1}" dt="2021-01-28T14:28:59.307" v="1267" actId="6549"/>
          <ac:spMkLst>
            <pc:docMk/>
            <pc:sldMk cId="1881836748" sldId="266"/>
            <ac:spMk id="5" creationId="{306BC0BD-3EFB-411D-8DF9-954AEDE1264F}"/>
          </ac:spMkLst>
        </pc:spChg>
        <pc:grpChg chg="add mod">
          <ac:chgData name="Anders Leth Villumsen" userId="d5f6dd37-ff89-43e6-90c5-e65856f50231" providerId="ADAL" clId="{87657641-903F-4789-B7B3-33546DB1CED1}" dt="2021-01-28T14:26:47.285" v="1172" actId="14100"/>
          <ac:grpSpMkLst>
            <pc:docMk/>
            <pc:sldMk cId="1881836748" sldId="266"/>
            <ac:grpSpMk id="6" creationId="{835A43BB-BCA9-4001-8DCF-C10BA0810CB9}"/>
          </ac:grpSpMkLst>
        </pc:grpChg>
        <pc:picChg chg="mod">
          <ac:chgData name="Anders Leth Villumsen" userId="d5f6dd37-ff89-43e6-90c5-e65856f50231" providerId="ADAL" clId="{87657641-903F-4789-B7B3-33546DB1CED1}" dt="2021-01-28T14:26:36.493" v="1169" actId="164"/>
          <ac:picMkLst>
            <pc:docMk/>
            <pc:sldMk cId="1881836748" sldId="266"/>
            <ac:picMk id="4" creationId="{0DA30A94-EBA1-4E8E-A3AF-074B3D4293F5}"/>
          </ac:picMkLst>
        </pc:picChg>
      </pc:sldChg>
    </pc:docChg>
  </pc:docChgLst>
  <pc:docChgLst>
    <pc:chgData name="Søren Frederik Andersen" userId="S::soera20_student.sdu.dk#ext#@dtudk.onmicrosoft.com::b426fdde-4b27-4814-82f9-649668062ca6" providerId="AD" clId="Web-{AF73DD58-39A3-4A04-948E-1F82E37434E6}"/>
    <pc:docChg chg="addSld modSld sldOrd">
      <pc:chgData name="Søren Frederik Andersen" userId="S::soera20_student.sdu.dk#ext#@dtudk.onmicrosoft.com::b426fdde-4b27-4814-82f9-649668062ca6" providerId="AD" clId="Web-{AF73DD58-39A3-4A04-948E-1F82E37434E6}" dt="2021-01-27T17:28:32.026" v="224" actId="20577"/>
      <pc:docMkLst>
        <pc:docMk/>
      </pc:docMkLst>
      <pc:sldChg chg="addSp modSp new ord">
        <pc:chgData name="Søren Frederik Andersen" userId="S::soera20_student.sdu.dk#ext#@dtudk.onmicrosoft.com::b426fdde-4b27-4814-82f9-649668062ca6" providerId="AD" clId="Web-{AF73DD58-39A3-4A04-948E-1F82E37434E6}" dt="2021-01-27T17:28:32.026" v="224" actId="20577"/>
        <pc:sldMkLst>
          <pc:docMk/>
          <pc:sldMk cId="3845558690" sldId="259"/>
        </pc:sldMkLst>
        <pc:spChg chg="add mod">
          <ac:chgData name="Søren Frederik Andersen" userId="S::soera20_student.sdu.dk#ext#@dtudk.onmicrosoft.com::b426fdde-4b27-4814-82f9-649668062ca6" providerId="AD" clId="Web-{AF73DD58-39A3-4A04-948E-1F82E37434E6}" dt="2021-01-27T17:28:32.026" v="224" actId="20577"/>
          <ac:spMkLst>
            <pc:docMk/>
            <pc:sldMk cId="3845558690" sldId="259"/>
            <ac:spMk id="3" creationId="{EB2DE918-CECA-49BC-8878-0E07952EA24C}"/>
          </ac:spMkLst>
        </pc:spChg>
        <pc:picChg chg="add mod">
          <ac:chgData name="Søren Frederik Andersen" userId="S::soera20_student.sdu.dk#ext#@dtudk.onmicrosoft.com::b426fdde-4b27-4814-82f9-649668062ca6" providerId="AD" clId="Web-{AF73DD58-39A3-4A04-948E-1F82E37434E6}" dt="2021-01-27T17:18:21.701" v="6" actId="14100"/>
          <ac:picMkLst>
            <pc:docMk/>
            <pc:sldMk cId="3845558690" sldId="259"/>
            <ac:picMk id="2" creationId="{BC3532C2-A788-4ABA-99D5-0D5F384A224B}"/>
          </ac:picMkLst>
        </pc:picChg>
      </pc:sldChg>
      <pc:sldChg chg="addSp modSp new ord">
        <pc:chgData name="Søren Frederik Andersen" userId="S::soera20_student.sdu.dk#ext#@dtudk.onmicrosoft.com::b426fdde-4b27-4814-82f9-649668062ca6" providerId="AD" clId="Web-{AF73DD58-39A3-4A04-948E-1F82E37434E6}" dt="2021-01-27T17:26:25.383" v="167"/>
        <pc:sldMkLst>
          <pc:docMk/>
          <pc:sldMk cId="1499647876" sldId="260"/>
        </pc:sldMkLst>
        <pc:spChg chg="add mod">
          <ac:chgData name="Søren Frederik Andersen" userId="S::soera20_student.sdu.dk#ext#@dtudk.onmicrosoft.com::b426fdde-4b27-4814-82f9-649668062ca6" providerId="AD" clId="Web-{AF73DD58-39A3-4A04-948E-1F82E37434E6}" dt="2021-01-27T17:20:24.157" v="70" actId="20577"/>
          <ac:spMkLst>
            <pc:docMk/>
            <pc:sldMk cId="1499647876" sldId="260"/>
            <ac:spMk id="2" creationId="{FAE88A43-6C9F-4671-8543-AE404B535352}"/>
          </ac:spMkLst>
        </pc:spChg>
        <pc:spChg chg="add mod">
          <ac:chgData name="Søren Frederik Andersen" userId="S::soera20_student.sdu.dk#ext#@dtudk.onmicrosoft.com::b426fdde-4b27-4814-82f9-649668062ca6" providerId="AD" clId="Web-{AF73DD58-39A3-4A04-948E-1F82E37434E6}" dt="2021-01-27T17:25:23.054" v="166" actId="20577"/>
          <ac:spMkLst>
            <pc:docMk/>
            <pc:sldMk cId="1499647876" sldId="260"/>
            <ac:spMk id="4" creationId="{AE872CE4-0D32-4194-8D5A-BD7346461244}"/>
          </ac:spMkLst>
        </pc:spChg>
        <pc:picChg chg="add mod">
          <ac:chgData name="Søren Frederik Andersen" userId="S::soera20_student.sdu.dk#ext#@dtudk.onmicrosoft.com::b426fdde-4b27-4814-82f9-649668062ca6" providerId="AD" clId="Web-{AF73DD58-39A3-4A04-948E-1F82E37434E6}" dt="2021-01-27T17:22:50.691" v="74" actId="1076"/>
          <ac:picMkLst>
            <pc:docMk/>
            <pc:sldMk cId="1499647876" sldId="260"/>
            <ac:picMk id="3" creationId="{45FF2C22-5C05-4139-8AC6-6D2FCB12AE48}"/>
          </ac:picMkLst>
        </pc:picChg>
      </pc:sldChg>
    </pc:docChg>
  </pc:docChgLst>
  <pc:docChgLst>
    <pc:chgData name="Brajesh Ej Efternavn" userId="S::s192150@win.dtu.dk::ede77c76-2a0b-4413-b6a4-43fb5251af5b" providerId="AD" clId="Web-{488D7B52-54A0-404B-B3EF-BBA5AF86B957}"/>
    <pc:docChg chg="modSld">
      <pc:chgData name="Brajesh Ej Efternavn" userId="S::s192150@win.dtu.dk::ede77c76-2a0b-4413-b6a4-43fb5251af5b" providerId="AD" clId="Web-{488D7B52-54A0-404B-B3EF-BBA5AF86B957}" dt="2021-01-28T12:55:29.436" v="1" actId="20577"/>
      <pc:docMkLst>
        <pc:docMk/>
      </pc:docMkLst>
      <pc:sldChg chg="modSp">
        <pc:chgData name="Brajesh Ej Efternavn" userId="S::s192150@win.dtu.dk::ede77c76-2a0b-4413-b6a4-43fb5251af5b" providerId="AD" clId="Web-{488D7B52-54A0-404B-B3EF-BBA5AF86B957}" dt="2021-01-28T12:55:29.436" v="1" actId="20577"/>
        <pc:sldMkLst>
          <pc:docMk/>
          <pc:sldMk cId="4085682797" sldId="261"/>
        </pc:sldMkLst>
        <pc:spChg chg="mod">
          <ac:chgData name="Brajesh Ej Efternavn" userId="S::s192150@win.dtu.dk::ede77c76-2a0b-4413-b6a4-43fb5251af5b" providerId="AD" clId="Web-{488D7B52-54A0-404B-B3EF-BBA5AF86B957}" dt="2021-01-28T12:55:29.436" v="1" actId="20577"/>
          <ac:spMkLst>
            <pc:docMk/>
            <pc:sldMk cId="4085682797" sldId="261"/>
            <ac:spMk id="2" creationId="{9E4C1E82-F78E-4AB8-A451-714457454EFE}"/>
          </ac:spMkLst>
        </pc:spChg>
      </pc:sldChg>
    </pc:docChg>
  </pc:docChgLst>
  <pc:docChgLst>
    <pc:chgData name="Brajesh Ej Efternavn" userId="S::s192150@win.dtu.dk::ede77c76-2a0b-4413-b6a4-43fb5251af5b" providerId="AD" clId="Web-{DCC1AF19-AB1F-4742-B756-813A8A52814C}"/>
    <pc:docChg chg="addSld delSld modSld sldOrd">
      <pc:chgData name="Brajesh Ej Efternavn" userId="S::s192150@win.dtu.dk::ede77c76-2a0b-4413-b6a4-43fb5251af5b" providerId="AD" clId="Web-{DCC1AF19-AB1F-4742-B756-813A8A52814C}" dt="2021-01-28T12:29:58.941" v="243"/>
      <pc:docMkLst>
        <pc:docMk/>
      </pc:docMkLst>
      <pc:sldChg chg="modSp">
        <pc:chgData name="Brajesh Ej Efternavn" userId="S::s192150@win.dtu.dk::ede77c76-2a0b-4413-b6a4-43fb5251af5b" providerId="AD" clId="Web-{DCC1AF19-AB1F-4742-B756-813A8A52814C}" dt="2021-01-28T11:42:59.707" v="59" actId="20577"/>
        <pc:sldMkLst>
          <pc:docMk/>
          <pc:sldMk cId="109857222" sldId="256"/>
        </pc:sldMkLst>
        <pc:spChg chg="mod">
          <ac:chgData name="Brajesh Ej Efternavn" userId="S::s192150@win.dtu.dk::ede77c76-2a0b-4413-b6a4-43fb5251af5b" providerId="AD" clId="Web-{DCC1AF19-AB1F-4742-B756-813A8A52814C}" dt="2021-01-28T11:42:59.707" v="5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ord">
        <pc:chgData name="Brajesh Ej Efternavn" userId="S::s192150@win.dtu.dk::ede77c76-2a0b-4413-b6a4-43fb5251af5b" providerId="AD" clId="Web-{DCC1AF19-AB1F-4742-B756-813A8A52814C}" dt="2021-01-28T11:47:23.712" v="94"/>
        <pc:sldMkLst>
          <pc:docMk/>
          <pc:sldMk cId="1499647876" sldId="260"/>
        </pc:sldMkLst>
        <pc:spChg chg="mod">
          <ac:chgData name="Brajesh Ej Efternavn" userId="S::s192150@win.dtu.dk::ede77c76-2a0b-4413-b6a4-43fb5251af5b" providerId="AD" clId="Web-{DCC1AF19-AB1F-4742-B756-813A8A52814C}" dt="2021-01-28T11:37:42.356" v="21" actId="20577"/>
          <ac:spMkLst>
            <pc:docMk/>
            <pc:sldMk cId="1499647876" sldId="260"/>
            <ac:spMk id="4" creationId="{AE872CE4-0D32-4194-8D5A-BD7346461244}"/>
          </ac:spMkLst>
        </pc:spChg>
      </pc:sldChg>
      <pc:sldChg chg="new del">
        <pc:chgData name="Brajesh Ej Efternavn" userId="S::s192150@win.dtu.dk::ede77c76-2a0b-4413-b6a4-43fb5251af5b" providerId="AD" clId="Web-{DCC1AF19-AB1F-4742-B756-813A8A52814C}" dt="2021-01-28T11:44:32.396" v="61"/>
        <pc:sldMkLst>
          <pc:docMk/>
          <pc:sldMk cId="2998175296" sldId="261"/>
        </pc:sldMkLst>
      </pc:sldChg>
      <pc:sldChg chg="addSp delSp modSp new mod setBg">
        <pc:chgData name="Brajesh Ej Efternavn" userId="S::s192150@win.dtu.dk::ede77c76-2a0b-4413-b6a4-43fb5251af5b" providerId="AD" clId="Web-{DCC1AF19-AB1F-4742-B756-813A8A52814C}" dt="2021-01-28T12:29:58.941" v="243"/>
        <pc:sldMkLst>
          <pc:docMk/>
          <pc:sldMk cId="4085682797" sldId="261"/>
        </pc:sldMkLst>
        <pc:spChg chg="add mod ord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2" creationId="{9E4C1E82-F78E-4AB8-A451-714457454EFE}"/>
          </ac:spMkLst>
        </pc:spChg>
        <pc:spChg chg="add del mod">
          <ac:chgData name="Brajesh Ej Efternavn" userId="S::s192150@win.dtu.dk::ede77c76-2a0b-4413-b6a4-43fb5251af5b" providerId="AD" clId="Web-{DCC1AF19-AB1F-4742-B756-813A8A52814C}" dt="2021-01-28T11:46:18.273" v="85"/>
          <ac:spMkLst>
            <pc:docMk/>
            <pc:sldMk cId="4085682797" sldId="261"/>
            <ac:spMk id="3" creationId="{134B1747-10B6-4C9C-AC24-CF95FDA5A060}"/>
          </ac:spMkLst>
        </pc:spChg>
        <pc:spChg chg="add mod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4" creationId="{6F781765-7DDB-49F8-BFFC-61994F5C51E3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10" creationId="{38247643-37AB-47DE-B7BD-7A64FEB13371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12" creationId="{AEBC3119-F8E7-4266-91B8-7A1E808B481B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16" creationId="{C5138816-AF06-47EE-964C-EC93C016D5F6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20" creationId="{10DC0642-5384-4897-BC9B-E85F63D7BC60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22" creationId="{26015513-D3C4-4477-AA12-D8FF240AA3E6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27" creationId="{38247643-37AB-47DE-B7BD-7A64FEB13371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29" creationId="{AEBC3119-F8E7-4266-91B8-7A1E808B481B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33" creationId="{B80045BC-58DB-469C-8997-6C0C16B1739C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37" creationId="{150BDA68-EBDD-443C-9B6B-03CA14AFFB3A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2:29:58.941" v="243"/>
          <ac:spMkLst>
            <pc:docMk/>
            <pc:sldMk cId="4085682797" sldId="261"/>
            <ac:spMk id="39" creationId="{00C07DB3-666C-4A9D-81CE-83B435F95BB5}"/>
          </ac:spMkLst>
        </pc:spChg>
        <pc:picChg chg="add del mod">
          <ac:chgData name="Brajesh Ej Efternavn" userId="S::s192150@win.dtu.dk::ede77c76-2a0b-4413-b6a4-43fb5251af5b" providerId="AD" clId="Web-{DCC1AF19-AB1F-4742-B756-813A8A52814C}" dt="2021-01-28T12:29:29.534" v="240"/>
          <ac:picMkLst>
            <pc:docMk/>
            <pc:sldMk cId="4085682797" sldId="261"/>
            <ac:picMk id="5" creationId="{7DCAE4B9-8DBB-4F00-B999-785779A8BB79}"/>
          </ac:picMkLst>
        </pc:picChg>
        <pc:picChg chg="add mod">
          <ac:chgData name="Brajesh Ej Efternavn" userId="S::s192150@win.dtu.dk::ede77c76-2a0b-4413-b6a4-43fb5251af5b" providerId="AD" clId="Web-{DCC1AF19-AB1F-4742-B756-813A8A52814C}" dt="2021-01-28T12:29:58.941" v="243"/>
          <ac:picMkLst>
            <pc:docMk/>
            <pc:sldMk cId="4085682797" sldId="261"/>
            <ac:picMk id="6" creationId="{7D0223C1-2847-4E60-8A46-8EA8DC0386BB}"/>
          </ac:picMkLst>
        </pc:picChg>
        <pc:cxnChg chg="add del">
          <ac:chgData name="Brajesh Ej Efternavn" userId="S::s192150@win.dtu.dk::ede77c76-2a0b-4413-b6a4-43fb5251af5b" providerId="AD" clId="Web-{DCC1AF19-AB1F-4742-B756-813A8A52814C}" dt="2021-01-28T12:29:58.941" v="243"/>
          <ac:cxnSpMkLst>
            <pc:docMk/>
            <pc:sldMk cId="4085682797" sldId="261"/>
            <ac:cxnSpMk id="14" creationId="{57D15890-6502-4FAA-AB03-AFAC88EE29D1}"/>
          </ac:cxnSpMkLst>
        </pc:cxnChg>
        <pc:cxnChg chg="add del">
          <ac:chgData name="Brajesh Ej Efternavn" userId="S::s192150@win.dtu.dk::ede77c76-2a0b-4413-b6a4-43fb5251af5b" providerId="AD" clId="Web-{DCC1AF19-AB1F-4742-B756-813A8A52814C}" dt="2021-01-28T12:29:58.941" v="243"/>
          <ac:cxnSpMkLst>
            <pc:docMk/>
            <pc:sldMk cId="4085682797" sldId="261"/>
            <ac:cxnSpMk id="18" creationId="{87ED8B4E-BB7E-447F-A35F-4D3AF6C0A693}"/>
          </ac:cxnSpMkLst>
        </pc:cxnChg>
        <pc:cxnChg chg="add del">
          <ac:chgData name="Brajesh Ej Efternavn" userId="S::s192150@win.dtu.dk::ede77c76-2a0b-4413-b6a4-43fb5251af5b" providerId="AD" clId="Web-{DCC1AF19-AB1F-4742-B756-813A8A52814C}" dt="2021-01-28T12:29:58.941" v="243"/>
          <ac:cxnSpMkLst>
            <pc:docMk/>
            <pc:sldMk cId="4085682797" sldId="261"/>
            <ac:cxnSpMk id="31" creationId="{57D15890-6502-4FAA-AB03-AFAC88EE29D1}"/>
          </ac:cxnSpMkLst>
        </pc:cxnChg>
        <pc:cxnChg chg="add del">
          <ac:chgData name="Brajesh Ej Efternavn" userId="S::s192150@win.dtu.dk::ede77c76-2a0b-4413-b6a4-43fb5251af5b" providerId="AD" clId="Web-{DCC1AF19-AB1F-4742-B756-813A8A52814C}" dt="2021-01-28T12:29:58.941" v="243"/>
          <ac:cxnSpMkLst>
            <pc:docMk/>
            <pc:sldMk cId="4085682797" sldId="261"/>
            <ac:cxnSpMk id="35" creationId="{83EF6BB5-A95D-4C59-808C-3B64F444F29D}"/>
          </ac:cxnSpMkLst>
        </pc:cxnChg>
      </pc:sldChg>
      <pc:sldChg chg="addSp delSp modSp new mod setBg">
        <pc:chgData name="Brajesh Ej Efternavn" userId="S::s192150@win.dtu.dk::ede77c76-2a0b-4413-b6a4-43fb5251af5b" providerId="AD" clId="Web-{DCC1AF19-AB1F-4742-B756-813A8A52814C}" dt="2021-01-28T12:27:02.578" v="231" actId="14100"/>
        <pc:sldMkLst>
          <pc:docMk/>
          <pc:sldMk cId="2530227232" sldId="262"/>
        </pc:sldMkLst>
        <pc:spChg chg="mod">
          <ac:chgData name="Brajesh Ej Efternavn" userId="S::s192150@win.dtu.dk::ede77c76-2a0b-4413-b6a4-43fb5251af5b" providerId="AD" clId="Web-{DCC1AF19-AB1F-4742-B756-813A8A52814C}" dt="2021-01-28T12:25:42.076" v="222"/>
          <ac:spMkLst>
            <pc:docMk/>
            <pc:sldMk cId="2530227232" sldId="262"/>
            <ac:spMk id="2" creationId="{2754779D-9889-48F7-9275-C6BE81947DCB}"/>
          </ac:spMkLst>
        </pc:spChg>
        <pc:spChg chg="del">
          <ac:chgData name="Brajesh Ej Efternavn" userId="S::s192150@win.dtu.dk::ede77c76-2a0b-4413-b6a4-43fb5251af5b" providerId="AD" clId="Web-{DCC1AF19-AB1F-4742-B756-813A8A52814C}" dt="2021-01-28T11:51:24.390" v="116"/>
          <ac:spMkLst>
            <pc:docMk/>
            <pc:sldMk cId="2530227232" sldId="262"/>
            <ac:spMk id="3" creationId="{7F96A5E2-C970-46C0-86B0-8A3429DCAE51}"/>
          </ac:spMkLst>
        </pc:spChg>
        <pc:spChg chg="add del mod">
          <ac:chgData name="Brajesh Ej Efternavn" userId="S::s192150@win.dtu.dk::ede77c76-2a0b-4413-b6a4-43fb5251af5b" providerId="AD" clId="Web-{DCC1AF19-AB1F-4742-B756-813A8A52814C}" dt="2021-01-28T11:48:36.167" v="104"/>
          <ac:spMkLst>
            <pc:docMk/>
            <pc:sldMk cId="2530227232" sldId="262"/>
            <ac:spMk id="4" creationId="{FB77E02B-5D42-43BA-B95D-8B57CCB0F2AD}"/>
          </ac:spMkLst>
        </pc:spChg>
        <pc:spChg chg="add del mod">
          <ac:chgData name="Brajesh Ej Efternavn" userId="S::s192150@win.dtu.dk::ede77c76-2a0b-4413-b6a4-43fb5251af5b" providerId="AD" clId="Web-{DCC1AF19-AB1F-4742-B756-813A8A52814C}" dt="2021-01-28T11:48:34.058" v="103"/>
          <ac:spMkLst>
            <pc:docMk/>
            <pc:sldMk cId="2530227232" sldId="262"/>
            <ac:spMk id="5" creationId="{E3396BEA-1CD9-439F-9301-C261E35B5F1B}"/>
          </ac:spMkLst>
        </pc:spChg>
        <pc:spChg chg="add mod">
          <ac:chgData name="Brajesh Ej Efternavn" userId="S::s192150@win.dtu.dk::ede77c76-2a0b-4413-b6a4-43fb5251af5b" providerId="AD" clId="Web-{DCC1AF19-AB1F-4742-B756-813A8A52814C}" dt="2021-01-28T12:27:02.578" v="231" actId="14100"/>
          <ac:spMkLst>
            <pc:docMk/>
            <pc:sldMk cId="2530227232" sldId="262"/>
            <ac:spMk id="6" creationId="{FC3FE3CB-95C9-4484-BD36-6E841CB15CF7}"/>
          </ac:spMkLst>
        </pc:spChg>
        <pc:spChg chg="add del">
          <ac:chgData name="Brajesh Ej Efternavn" userId="S::s192150@win.dtu.dk::ede77c76-2a0b-4413-b6a4-43fb5251af5b" providerId="AD" clId="Web-{DCC1AF19-AB1F-4742-B756-813A8A52814C}" dt="2021-01-28T11:49:15.996" v="112"/>
          <ac:spMkLst>
            <pc:docMk/>
            <pc:sldMk cId="2530227232" sldId="262"/>
            <ac:spMk id="7" creationId="{185E8531-DD68-4353-9232-7350A381DD76}"/>
          </ac:spMkLst>
        </pc:spChg>
        <pc:spChg chg="add mod">
          <ac:chgData name="Brajesh Ej Efternavn" userId="S::s192150@win.dtu.dk::ede77c76-2a0b-4413-b6a4-43fb5251af5b" providerId="AD" clId="Web-{DCC1AF19-AB1F-4742-B756-813A8A52814C}" dt="2021-01-28T12:26:03.030" v="224" actId="1076"/>
          <ac:spMkLst>
            <pc:docMk/>
            <pc:sldMk cId="2530227232" sldId="262"/>
            <ac:spMk id="8" creationId="{014A74A3-271A-42E7-8441-9E4B4493A72F}"/>
          </ac:spMkLst>
        </pc:spChg>
        <pc:spChg chg="add del mod">
          <ac:chgData name="Brajesh Ej Efternavn" userId="S::s192150@win.dtu.dk::ede77c76-2a0b-4413-b6a4-43fb5251af5b" providerId="AD" clId="Web-{DCC1AF19-AB1F-4742-B756-813A8A52814C}" dt="2021-01-28T12:01:36.888" v="212"/>
          <ac:spMkLst>
            <pc:docMk/>
            <pc:sldMk cId="2530227232" sldId="262"/>
            <ac:spMk id="11" creationId="{9772FD40-89B3-418D-91CC-7D6FB4A4020F}"/>
          </ac:spMkLst>
        </pc:spChg>
        <pc:spChg chg="add">
          <ac:chgData name="Brajesh Ej Efternavn" userId="S::s192150@win.dtu.dk::ede77c76-2a0b-4413-b6a4-43fb5251af5b" providerId="AD" clId="Web-{DCC1AF19-AB1F-4742-B756-813A8A52814C}" dt="2021-01-28T12:25:42.076" v="222"/>
          <ac:spMkLst>
            <pc:docMk/>
            <pc:sldMk cId="2530227232" sldId="262"/>
            <ac:spMk id="17" creationId="{C5138816-AF06-47EE-964C-EC93C016D5F6}"/>
          </ac:spMkLst>
        </pc:spChg>
        <pc:spChg chg="add">
          <ac:chgData name="Brajesh Ej Efternavn" userId="S::s192150@win.dtu.dk::ede77c76-2a0b-4413-b6a4-43fb5251af5b" providerId="AD" clId="Web-{DCC1AF19-AB1F-4742-B756-813A8A52814C}" dt="2021-01-28T12:25:42.076" v="222"/>
          <ac:spMkLst>
            <pc:docMk/>
            <pc:sldMk cId="2530227232" sldId="262"/>
            <ac:spMk id="21" creationId="{10DC0642-5384-4897-BC9B-E85F63D7BC60}"/>
          </ac:spMkLst>
        </pc:spChg>
        <pc:spChg chg="add">
          <ac:chgData name="Brajesh Ej Efternavn" userId="S::s192150@win.dtu.dk::ede77c76-2a0b-4413-b6a4-43fb5251af5b" providerId="AD" clId="Web-{DCC1AF19-AB1F-4742-B756-813A8A52814C}" dt="2021-01-28T12:25:42.076" v="222"/>
          <ac:spMkLst>
            <pc:docMk/>
            <pc:sldMk cId="2530227232" sldId="262"/>
            <ac:spMk id="23" creationId="{26015513-D3C4-4477-AA12-D8FF240AA3E6}"/>
          </ac:spMkLst>
        </pc:spChg>
        <pc:picChg chg="add del mod ord">
          <ac:chgData name="Brajesh Ej Efternavn" userId="S::s192150@win.dtu.dk::ede77c76-2a0b-4413-b6a4-43fb5251af5b" providerId="AD" clId="Web-{DCC1AF19-AB1F-4742-B756-813A8A52814C}" dt="2021-01-28T11:58:21.915" v="211"/>
          <ac:picMkLst>
            <pc:docMk/>
            <pc:sldMk cId="2530227232" sldId="262"/>
            <ac:picMk id="9" creationId="{0C6247CF-419D-4728-B409-3AF1AB2807A3}"/>
          </ac:picMkLst>
        </pc:picChg>
        <pc:picChg chg="add mod ord">
          <ac:chgData name="Brajesh Ej Efternavn" userId="S::s192150@win.dtu.dk::ede77c76-2a0b-4413-b6a4-43fb5251af5b" providerId="AD" clId="Web-{DCC1AF19-AB1F-4742-B756-813A8A52814C}" dt="2021-01-28T12:25:42.076" v="222"/>
          <ac:picMkLst>
            <pc:docMk/>
            <pc:sldMk cId="2530227232" sldId="262"/>
            <ac:picMk id="12" creationId="{7CF06ED1-CCD6-4EAD-AA1D-1FFA937C6B43}"/>
          </ac:picMkLst>
        </pc:picChg>
        <pc:cxnChg chg="add">
          <ac:chgData name="Brajesh Ej Efternavn" userId="S::s192150@win.dtu.dk::ede77c76-2a0b-4413-b6a4-43fb5251af5b" providerId="AD" clId="Web-{DCC1AF19-AB1F-4742-B756-813A8A52814C}" dt="2021-01-28T12:25:42.076" v="222"/>
          <ac:cxnSpMkLst>
            <pc:docMk/>
            <pc:sldMk cId="2530227232" sldId="262"/>
            <ac:cxnSpMk id="19" creationId="{87ED8B4E-BB7E-447F-A35F-4D3AF6C0A693}"/>
          </ac:cxnSpMkLst>
        </pc:cxnChg>
      </pc:sldChg>
    </pc:docChg>
  </pc:docChgLst>
  <pc:docChgLst>
    <pc:chgData name="nplutz" userId="S::nplutz_mit.edu#ext#@dtudk.onmicrosoft.com::6404172f-147a-40df-b65a-cb7898bdf8dc" providerId="AD" clId="Web-{07233AC5-2842-435D-8A80-BC2F51E38BF1}"/>
    <pc:docChg chg="modSld">
      <pc:chgData name="nplutz" userId="S::nplutz_mit.edu#ext#@dtudk.onmicrosoft.com::6404172f-147a-40df-b65a-cb7898bdf8dc" providerId="AD" clId="Web-{07233AC5-2842-435D-8A80-BC2F51E38BF1}" dt="2021-01-28T13:26:45.508" v="4" actId="1076"/>
      <pc:docMkLst>
        <pc:docMk/>
      </pc:docMkLst>
      <pc:sldChg chg="modSp">
        <pc:chgData name="nplutz" userId="S::nplutz_mit.edu#ext#@dtudk.onmicrosoft.com::6404172f-147a-40df-b65a-cb7898bdf8dc" providerId="AD" clId="Web-{07233AC5-2842-435D-8A80-BC2F51E38BF1}" dt="2021-01-28T13:26:45.508" v="4" actId="1076"/>
        <pc:sldMkLst>
          <pc:docMk/>
          <pc:sldMk cId="3845558690" sldId="259"/>
        </pc:sldMkLst>
        <pc:picChg chg="mod">
          <ac:chgData name="nplutz" userId="S::nplutz_mit.edu#ext#@dtudk.onmicrosoft.com::6404172f-147a-40df-b65a-cb7898bdf8dc" providerId="AD" clId="Web-{07233AC5-2842-435D-8A80-BC2F51E38BF1}" dt="2021-01-28T13:26:45.508" v="4" actId="1076"/>
          <ac:picMkLst>
            <pc:docMk/>
            <pc:sldMk cId="3845558690" sldId="259"/>
            <ac:picMk id="2" creationId="{BC3532C2-A788-4ABA-99D5-0D5F384A224B}"/>
          </ac:picMkLst>
        </pc:picChg>
      </pc:sldChg>
    </pc:docChg>
  </pc:docChgLst>
  <pc:docChgLst>
    <pc:chgData name="nplutz" userId="S::nplutz_mit.edu#ext#@dtudk.onmicrosoft.com::6404172f-147a-40df-b65a-cb7898bdf8dc" providerId="AD" clId="Web-{8202F0F0-F8C2-40BE-99B8-B4D137688B08}"/>
    <pc:docChg chg="modSld">
      <pc:chgData name="nplutz" userId="S::nplutz_mit.edu#ext#@dtudk.onmicrosoft.com::6404172f-147a-40df-b65a-cb7898bdf8dc" providerId="AD" clId="Web-{8202F0F0-F8C2-40BE-99B8-B4D137688B08}" dt="2021-01-28T13:24:35.765" v="9" actId="20577"/>
      <pc:docMkLst>
        <pc:docMk/>
      </pc:docMkLst>
      <pc:sldChg chg="modSp">
        <pc:chgData name="nplutz" userId="S::nplutz_mit.edu#ext#@dtudk.onmicrosoft.com::6404172f-147a-40df-b65a-cb7898bdf8dc" providerId="AD" clId="Web-{8202F0F0-F8C2-40BE-99B8-B4D137688B08}" dt="2021-01-28T13:24:35.765" v="9" actId="20577"/>
        <pc:sldMkLst>
          <pc:docMk/>
          <pc:sldMk cId="4085682797" sldId="261"/>
        </pc:sldMkLst>
        <pc:spChg chg="mod">
          <ac:chgData name="nplutz" userId="S::nplutz_mit.edu#ext#@dtudk.onmicrosoft.com::6404172f-147a-40df-b65a-cb7898bdf8dc" providerId="AD" clId="Web-{8202F0F0-F8C2-40BE-99B8-B4D137688B08}" dt="2021-01-28T13:24:35.765" v="9" actId="20577"/>
          <ac:spMkLst>
            <pc:docMk/>
            <pc:sldMk cId="4085682797" sldId="261"/>
            <ac:spMk id="2" creationId="{9E4C1E82-F78E-4AB8-A451-714457454EFE}"/>
          </ac:spMkLst>
        </pc:spChg>
      </pc:sldChg>
      <pc:sldChg chg="addSp modSp">
        <pc:chgData name="nplutz" userId="S::nplutz_mit.edu#ext#@dtudk.onmicrosoft.com::6404172f-147a-40df-b65a-cb7898bdf8dc" providerId="AD" clId="Web-{8202F0F0-F8C2-40BE-99B8-B4D137688B08}" dt="2021-01-28T13:24:05.764" v="5" actId="1076"/>
        <pc:sldMkLst>
          <pc:docMk/>
          <pc:sldMk cId="2630536930" sldId="263"/>
        </pc:sldMkLst>
        <pc:picChg chg="add mod modCrop">
          <ac:chgData name="nplutz" userId="S::nplutz_mit.edu#ext#@dtudk.onmicrosoft.com::6404172f-147a-40df-b65a-cb7898bdf8dc" providerId="AD" clId="Web-{8202F0F0-F8C2-40BE-99B8-B4D137688B08}" dt="2021-01-28T13:24:05.764" v="5" actId="1076"/>
          <ac:picMkLst>
            <pc:docMk/>
            <pc:sldMk cId="2630536930" sldId="263"/>
            <ac:picMk id="2" creationId="{4F9C6A13-AADA-4D6D-981C-C7D9FA776867}"/>
          </ac:picMkLst>
        </pc:picChg>
      </pc:sldChg>
    </pc:docChg>
  </pc:docChgLst>
  <pc:docChgLst>
    <pc:chgData name="nplutz" userId="S::nplutz_mit.edu#ext#@dtudk.onmicrosoft.com::6404172f-147a-40df-b65a-cb7898bdf8dc" providerId="AD" clId="Web-{58F702BE-B5B3-42A3-B6E8-AAAB05007269}"/>
    <pc:docChg chg="addSld modSld">
      <pc:chgData name="nplutz" userId="S::nplutz_mit.edu#ext#@dtudk.onmicrosoft.com::6404172f-147a-40df-b65a-cb7898bdf8dc" providerId="AD" clId="Web-{58F702BE-B5B3-42A3-B6E8-AAAB05007269}" dt="2021-01-26T17:26:33.121" v="10" actId="20577"/>
      <pc:docMkLst>
        <pc:docMk/>
      </pc:docMkLst>
      <pc:sldChg chg="modSp new">
        <pc:chgData name="nplutz" userId="S::nplutz_mit.edu#ext#@dtudk.onmicrosoft.com::6404172f-147a-40df-b65a-cb7898bdf8dc" providerId="AD" clId="Web-{58F702BE-B5B3-42A3-B6E8-AAAB05007269}" dt="2021-01-26T17:26:33.121" v="10" actId="20577"/>
        <pc:sldMkLst>
          <pc:docMk/>
          <pc:sldMk cId="4133314802" sldId="257"/>
        </pc:sldMkLst>
        <pc:spChg chg="mod">
          <ac:chgData name="nplutz" userId="S::nplutz_mit.edu#ext#@dtudk.onmicrosoft.com::6404172f-147a-40df-b65a-cb7898bdf8dc" providerId="AD" clId="Web-{58F702BE-B5B3-42A3-B6E8-AAAB05007269}" dt="2021-01-26T17:26:33.121" v="10" actId="20577"/>
          <ac:spMkLst>
            <pc:docMk/>
            <pc:sldMk cId="4133314802" sldId="257"/>
            <ac:spMk id="2" creationId="{BD57FFEC-A625-4969-8AE6-EC47D4C816C1}"/>
          </ac:spMkLst>
        </pc:spChg>
      </pc:sldChg>
    </pc:docChg>
  </pc:docChgLst>
  <pc:docChgLst>
    <pc:chgData name="nplutz" userId="S::nplutz_mit.edu#ext#@dtudk.onmicrosoft.com::6404172f-147a-40df-b65a-cb7898bdf8dc" providerId="AD" clId="Web-{E1A98840-2555-4E15-A485-6CD542DFA433}"/>
    <pc:docChg chg="modSld addMainMaster delMainMaster">
      <pc:chgData name="nplutz" userId="S::nplutz_mit.edu#ext#@dtudk.onmicrosoft.com::6404172f-147a-40df-b65a-cb7898bdf8dc" providerId="AD" clId="Web-{E1A98840-2555-4E15-A485-6CD542DFA433}" dt="2021-01-28T14:25:49.275" v="26" actId="1076"/>
      <pc:docMkLst>
        <pc:docMk/>
      </pc:docMkLst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109857222" sldId="256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25:49.275" v="26" actId="1076"/>
        <pc:sldMkLst>
          <pc:docMk/>
          <pc:sldMk cId="2701672176" sldId="258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2701672176" sldId="258"/>
            <ac:spMk id="2" creationId="{B549DAFD-599A-4C8D-BF0D-EA17CE89F2BE}"/>
          </ac:spMkLst>
        </pc:spChg>
        <pc:picChg chg="mod">
          <ac:chgData name="nplutz" userId="S::nplutz_mit.edu#ext#@dtudk.onmicrosoft.com::6404172f-147a-40df-b65a-cb7898bdf8dc" providerId="AD" clId="Web-{E1A98840-2555-4E15-A485-6CD542DFA433}" dt="2021-01-28T14:25:49.275" v="26" actId="1076"/>
          <ac:picMkLst>
            <pc:docMk/>
            <pc:sldMk cId="2701672176" sldId="258"/>
            <ac:picMk id="3" creationId="{3E68D2BC-F2B8-4430-B14A-950BF535C294}"/>
          </ac:picMkLst>
        </pc:pic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3845558690" sldId="259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3845558690" sldId="259"/>
            <ac:spMk id="4" creationId="{7186E5BC-819B-4B26-A10C-75E942265EF5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8:29.348" v="5" actId="20577"/>
        <pc:sldMkLst>
          <pc:docMk/>
          <pc:sldMk cId="1499647876" sldId="260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1499647876" sldId="260"/>
            <ac:spMk id="2" creationId="{FEEC2591-FC2C-4D8D-9EA7-3595592F369F}"/>
          </ac:spMkLst>
        </pc:spChg>
        <pc:spChg chg="mod">
          <ac:chgData name="nplutz" userId="S::nplutz_mit.edu#ext#@dtudk.onmicrosoft.com::6404172f-147a-40df-b65a-cb7898bdf8dc" providerId="AD" clId="Web-{E1A98840-2555-4E15-A485-6CD542DFA433}" dt="2021-01-28T14:18:29.348" v="5" actId="20577"/>
          <ac:spMkLst>
            <pc:docMk/>
            <pc:sldMk cId="1499647876" sldId="260"/>
            <ac:spMk id="4" creationId="{AE872CE4-0D32-4194-8D5A-BD7346461244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4085682797" sldId="261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4085682797" sldId="261"/>
            <ac:spMk id="3" creationId="{558A0BD5-5388-40D8-8192-E13D70EE1684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2530227232" sldId="262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2530227232" sldId="262"/>
            <ac:spMk id="2" creationId="{2754779D-9889-48F7-9275-C6BE81947DCB}"/>
          </ac:spMkLst>
        </pc:spChg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2530227232" sldId="262"/>
            <ac:spMk id="3" creationId="{350AD2A5-18FD-438C-950A-B74DA33D020C}"/>
          </ac:spMkLst>
        </pc:spChg>
        <pc:picChg chg="mod ord">
          <ac:chgData name="nplutz" userId="S::nplutz_mit.edu#ext#@dtudk.onmicrosoft.com::6404172f-147a-40df-b65a-cb7898bdf8dc" providerId="AD" clId="Web-{E1A98840-2555-4E15-A485-6CD542DFA433}" dt="2021-01-28T14:13:29.760" v="2"/>
          <ac:picMkLst>
            <pc:docMk/>
            <pc:sldMk cId="2530227232" sldId="262"/>
            <ac:picMk id="12" creationId="{7CF06ED1-CCD6-4EAD-AA1D-1FFA937C6B43}"/>
          </ac:picMkLst>
        </pc:pic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2630536930" sldId="263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2630536930" sldId="263"/>
            <ac:spMk id="40" creationId="{97830477-453B-47D2-BEFA-81F5F9AFCC4B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490479104" sldId="264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490479104" sldId="264"/>
            <ac:spMk id="4" creationId="{CF3BC5E9-88B6-406E-855B-50266F8EC499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25:35.696" v="25" actId="20577"/>
        <pc:sldMkLst>
          <pc:docMk/>
          <pc:sldMk cId="3476693367" sldId="265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3476693367" sldId="265"/>
            <ac:spMk id="2" creationId="{7706ECE1-9B40-42D6-A4C6-49BE93B37D41}"/>
          </ac:spMkLst>
        </pc:spChg>
        <pc:spChg chg="mod">
          <ac:chgData name="nplutz" userId="S::nplutz_mit.edu#ext#@dtudk.onmicrosoft.com::6404172f-147a-40df-b65a-cb7898bdf8dc" providerId="AD" clId="Web-{E1A98840-2555-4E15-A485-6CD542DFA433}" dt="2021-01-28T14:25:35.696" v="25" actId="20577"/>
          <ac:spMkLst>
            <pc:docMk/>
            <pc:sldMk cId="3476693367" sldId="265"/>
            <ac:spMk id="5" creationId="{AEE42B10-61B2-486A-ACE6-A1C161B5C09F}"/>
          </ac:spMkLst>
        </pc:spChg>
      </pc:sldChg>
      <pc:sldChg chg="modSp mod modClrScheme chgLayout">
        <pc:chgData name="nplutz" userId="S::nplutz_mit.edu#ext#@dtudk.onmicrosoft.com::6404172f-147a-40df-b65a-cb7898bdf8dc" providerId="AD" clId="Web-{E1A98840-2555-4E15-A485-6CD542DFA433}" dt="2021-01-28T14:13:29.760" v="2"/>
        <pc:sldMkLst>
          <pc:docMk/>
          <pc:sldMk cId="1881836748" sldId="266"/>
        </pc:sldMkLst>
        <pc:spChg chg="mod ord">
          <ac:chgData name="nplutz" userId="S::nplutz_mit.edu#ext#@dtudk.onmicrosoft.com::6404172f-147a-40df-b65a-cb7898bdf8dc" providerId="AD" clId="Web-{E1A98840-2555-4E15-A485-6CD542DFA433}" dt="2021-01-28T14:13:29.760" v="2"/>
          <ac:spMkLst>
            <pc:docMk/>
            <pc:sldMk cId="1881836748" sldId="266"/>
            <ac:spMk id="2" creationId="{BCEB03C7-9B7F-4F24-AC52-8CB930F70D06}"/>
          </ac:spMkLst>
        </pc:spChg>
      </pc:sldChg>
      <pc:sldMasterChg chg="add del addSldLayout delSldLayout">
        <pc:chgData name="nplutz" userId="S::nplutz_mit.edu#ext#@dtudk.onmicrosoft.com::6404172f-147a-40df-b65a-cb7898bdf8dc" providerId="AD" clId="Web-{E1A98840-2555-4E15-A485-6CD542DFA433}" dt="2021-01-28T14:13:29.760" v="2"/>
        <pc:sldMasterMkLst>
          <pc:docMk/>
          <pc:sldMasterMk cId="1853784501" sldId="2147483756"/>
        </pc:sldMasterMkLst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2871864323" sldId="2147483757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3689572457" sldId="2147483758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456779526" sldId="2147483759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194828931" sldId="2147483760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3081437117" sldId="2147483761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4222142353" sldId="2147483762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1033280016" sldId="2147483763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2143738338" sldId="2147483764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2826961429" sldId="2147483765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4086856437" sldId="2147483766"/>
          </pc:sldLayoutMkLst>
        </pc:sldLayoutChg>
        <pc:sldLayoutChg chg="add del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1853784501" sldId="2147483756"/>
            <pc:sldLayoutMk cId="2050407918" sldId="2147483767"/>
          </pc:sldLayoutMkLst>
        </pc:sldLayoutChg>
      </pc:sldMasterChg>
      <pc:sldMasterChg chg="add addSldLayout modSldLayout">
        <pc:chgData name="nplutz" userId="S::nplutz_mit.edu#ext#@dtudk.onmicrosoft.com::6404172f-147a-40df-b65a-cb7898bdf8dc" providerId="AD" clId="Web-{E1A98840-2555-4E15-A485-6CD542DFA433}" dt="2021-01-28T14:13:29.760" v="2"/>
        <pc:sldMasterMkLst>
          <pc:docMk/>
          <pc:sldMasterMk cId="3135977241" sldId="2147483768"/>
        </pc:sldMasterMkLst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966018151" sldId="2147483769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410758832" sldId="2147483770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760914495" sldId="2147483771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1128498160" sldId="2147483772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037260408" sldId="2147483773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911976168" sldId="2147483774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348665135" sldId="2147483775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577120275" sldId="2147483776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2976871046" sldId="2147483777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3508420606" sldId="2147483778"/>
          </pc:sldLayoutMkLst>
        </pc:sldLayoutChg>
        <pc:sldLayoutChg chg="add mod replId">
          <pc:chgData name="nplutz" userId="S::nplutz_mit.edu#ext#@dtudk.onmicrosoft.com::6404172f-147a-40df-b65a-cb7898bdf8dc" providerId="AD" clId="Web-{E1A98840-2555-4E15-A485-6CD542DFA433}" dt="2021-01-28T14:13:29.760" v="2"/>
          <pc:sldLayoutMkLst>
            <pc:docMk/>
            <pc:sldMasterMk cId="3135977241" sldId="2147483768"/>
            <pc:sldLayoutMk cId="3958671021" sldId="2147483779"/>
          </pc:sldLayoutMkLst>
        </pc:sldLayoutChg>
      </pc:sldMasterChg>
      <pc:sldMasterChg chg="add del addSldLayout delSldLayout modSldLayout">
        <pc:chgData name="nplutz" userId="S::nplutz_mit.edu#ext#@dtudk.onmicrosoft.com::6404172f-147a-40df-b65a-cb7898bdf8dc" providerId="AD" clId="Web-{E1A98840-2555-4E15-A485-6CD542DFA433}" dt="2021-01-28T14:12:48.788" v="1"/>
        <pc:sldMasterMkLst>
          <pc:docMk/>
          <pc:sldMasterMk cId="3762355168" sldId="2147483768"/>
        </pc:sldMasterMkLst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3805741533" sldId="2147483769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3697621620" sldId="2147483770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3495833726" sldId="2147483771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222048767" sldId="2147483772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1673668519" sldId="2147483773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2057412186" sldId="2147483774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2304633040" sldId="2147483775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3686680978" sldId="2147483776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207235289" sldId="2147483777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2553322383" sldId="2147483778"/>
          </pc:sldLayoutMkLst>
        </pc:sldLayoutChg>
        <pc:sldLayoutChg chg="add del mod replId">
          <pc:chgData name="nplutz" userId="S::nplutz_mit.edu#ext#@dtudk.onmicrosoft.com::6404172f-147a-40df-b65a-cb7898bdf8dc" providerId="AD" clId="Web-{E1A98840-2555-4E15-A485-6CD542DFA433}" dt="2021-01-28T14:12:48.788" v="1"/>
          <pc:sldLayoutMkLst>
            <pc:docMk/>
            <pc:sldMasterMk cId="3762355168" sldId="2147483768"/>
            <pc:sldLayoutMk cId="4115873970" sldId="2147483779"/>
          </pc:sldLayoutMkLst>
        </pc:sldLayoutChg>
      </pc:sldMasterChg>
    </pc:docChg>
  </pc:docChgLst>
  <pc:docChgLst>
    <pc:chgData name="Shubham Sanjay Ingole" userId="ec40096c-0047-4d8d-8a90-1675687b99a4" providerId="ADAL" clId="{D8C38319-3D94-4BB5-8C3E-A03B4D1D0696}"/>
    <pc:docChg chg="undo custSel mod addSld modSld">
      <pc:chgData name="Shubham Sanjay Ingole" userId="ec40096c-0047-4d8d-8a90-1675687b99a4" providerId="ADAL" clId="{D8C38319-3D94-4BB5-8C3E-A03B4D1D0696}" dt="2021-01-28T14:27:47.077" v="455" actId="1076"/>
      <pc:docMkLst>
        <pc:docMk/>
      </pc:docMkLst>
      <pc:sldChg chg="addSp delSp modSp mod">
        <pc:chgData name="Shubham Sanjay Ingole" userId="ec40096c-0047-4d8d-8a90-1675687b99a4" providerId="ADAL" clId="{D8C38319-3D94-4BB5-8C3E-A03B4D1D0696}" dt="2021-01-28T14:27:19.419" v="454" actId="1076"/>
        <pc:sldMkLst>
          <pc:docMk/>
          <pc:sldMk cId="109857222" sldId="256"/>
        </pc:sldMkLst>
        <pc:spChg chg="mod">
          <ac:chgData name="Shubham Sanjay Ingole" userId="ec40096c-0047-4d8d-8a90-1675687b99a4" providerId="ADAL" clId="{D8C38319-3D94-4BB5-8C3E-A03B4D1D0696}" dt="2021-01-28T14:27:14.922" v="45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ubham Sanjay Ingole" userId="ec40096c-0047-4d8d-8a90-1675687b99a4" providerId="ADAL" clId="{D8C38319-3D94-4BB5-8C3E-A03B4D1D0696}" dt="2021-01-28T14:27:19.419" v="454" actId="1076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Shubham Sanjay Ingole" userId="ec40096c-0047-4d8d-8a90-1675687b99a4" providerId="ADAL" clId="{D8C38319-3D94-4BB5-8C3E-A03B4D1D0696}" dt="2021-01-28T13:51:55.582" v="198" actId="478"/>
          <ac:spMkLst>
            <pc:docMk/>
            <pc:sldMk cId="109857222" sldId="256"/>
            <ac:spMk id="4" creationId="{41A113BF-C7BE-4181-8D53-61D5DB2A2658}"/>
          </ac:spMkLst>
        </pc:spChg>
        <pc:picChg chg="mod modCrop">
          <ac:chgData name="Shubham Sanjay Ingole" userId="ec40096c-0047-4d8d-8a90-1675687b99a4" providerId="ADAL" clId="{D8C38319-3D94-4BB5-8C3E-A03B4D1D0696}" dt="2021-01-28T13:52:37.843" v="204" actId="732"/>
          <ac:picMkLst>
            <pc:docMk/>
            <pc:sldMk cId="109857222" sldId="256"/>
            <ac:picMk id="5" creationId="{80DF5F86-DF69-490F-86E5-8B60DF06A9EF}"/>
          </ac:picMkLst>
        </pc:picChg>
      </pc:sldChg>
      <pc:sldChg chg="addSp delSp modSp mod">
        <pc:chgData name="Shubham Sanjay Ingole" userId="ec40096c-0047-4d8d-8a90-1675687b99a4" providerId="ADAL" clId="{D8C38319-3D94-4BB5-8C3E-A03B4D1D0696}" dt="2021-01-28T14:21:30.086" v="452" actId="1076"/>
        <pc:sldMkLst>
          <pc:docMk/>
          <pc:sldMk cId="2701672176" sldId="258"/>
        </pc:sldMkLst>
        <pc:spChg chg="mod">
          <ac:chgData name="Shubham Sanjay Ingole" userId="ec40096c-0047-4d8d-8a90-1675687b99a4" providerId="ADAL" clId="{D8C38319-3D94-4BB5-8C3E-A03B4D1D0696}" dt="2021-01-28T14:14:20.128" v="400" actId="14100"/>
          <ac:spMkLst>
            <pc:docMk/>
            <pc:sldMk cId="2701672176" sldId="258"/>
            <ac:spMk id="4" creationId="{A324F0EC-4127-484F-B894-88B92AB86829}"/>
          </ac:spMkLst>
        </pc:spChg>
        <pc:spChg chg="mod">
          <ac:chgData name="Shubham Sanjay Ingole" userId="ec40096c-0047-4d8d-8a90-1675687b99a4" providerId="ADAL" clId="{D8C38319-3D94-4BB5-8C3E-A03B4D1D0696}" dt="2021-01-28T14:14:58.107" v="407" actId="255"/>
          <ac:spMkLst>
            <pc:docMk/>
            <pc:sldMk cId="2701672176" sldId="258"/>
            <ac:spMk id="5" creationId="{2D808E4C-C013-46EA-A5BE-669446AC3BC1}"/>
          </ac:spMkLst>
        </pc:spChg>
        <pc:spChg chg="add mod">
          <ac:chgData name="Shubham Sanjay Ingole" userId="ec40096c-0047-4d8d-8a90-1675687b99a4" providerId="ADAL" clId="{D8C38319-3D94-4BB5-8C3E-A03B4D1D0696}" dt="2021-01-28T14:16:07.543" v="438" actId="20577"/>
          <ac:spMkLst>
            <pc:docMk/>
            <pc:sldMk cId="2701672176" sldId="258"/>
            <ac:spMk id="8" creationId="{154D80BA-3FFE-4CB0-A52F-E9E02AE9C024}"/>
          </ac:spMkLst>
        </pc:spChg>
        <pc:spChg chg="del">
          <ac:chgData name="Shubham Sanjay Ingole" userId="ec40096c-0047-4d8d-8a90-1675687b99a4" providerId="ADAL" clId="{D8C38319-3D94-4BB5-8C3E-A03B4D1D0696}" dt="2021-01-28T14:14:52.955" v="406" actId="478"/>
          <ac:spMkLst>
            <pc:docMk/>
            <pc:sldMk cId="2701672176" sldId="258"/>
            <ac:spMk id="12" creationId="{DC645FBA-680B-4D91-91B9-1B9234F5A13F}"/>
          </ac:spMkLst>
        </pc:spChg>
        <pc:spChg chg="mod">
          <ac:chgData name="Shubham Sanjay Ingole" userId="ec40096c-0047-4d8d-8a90-1675687b99a4" providerId="ADAL" clId="{D8C38319-3D94-4BB5-8C3E-A03B4D1D0696}" dt="2021-01-28T14:16:29.875" v="441" actId="1036"/>
          <ac:spMkLst>
            <pc:docMk/>
            <pc:sldMk cId="2701672176" sldId="258"/>
            <ac:spMk id="13" creationId="{57C087A3-C1E1-40AE-A22F-D1B752618BA0}"/>
          </ac:spMkLst>
        </pc:spChg>
        <pc:picChg chg="mod">
          <ac:chgData name="Shubham Sanjay Ingole" userId="ec40096c-0047-4d8d-8a90-1675687b99a4" providerId="ADAL" clId="{D8C38319-3D94-4BB5-8C3E-A03B4D1D0696}" dt="2021-01-28T14:14:13.458" v="399" actId="1076"/>
          <ac:picMkLst>
            <pc:docMk/>
            <pc:sldMk cId="2701672176" sldId="258"/>
            <ac:picMk id="3" creationId="{3E68D2BC-F2B8-4430-B14A-950BF535C294}"/>
          </ac:picMkLst>
        </pc:picChg>
        <pc:picChg chg="mod">
          <ac:chgData name="Shubham Sanjay Ingole" userId="ec40096c-0047-4d8d-8a90-1675687b99a4" providerId="ADAL" clId="{D8C38319-3D94-4BB5-8C3E-A03B4D1D0696}" dt="2021-01-28T14:21:30.086" v="452" actId="1076"/>
          <ac:picMkLst>
            <pc:docMk/>
            <pc:sldMk cId="2701672176" sldId="258"/>
            <ac:picMk id="7" creationId="{BFEAEA49-E92D-4AF0-9F70-30B9AEAD0852}"/>
          </ac:picMkLst>
        </pc:picChg>
        <pc:picChg chg="mod">
          <ac:chgData name="Shubham Sanjay Ingole" userId="ec40096c-0047-4d8d-8a90-1675687b99a4" providerId="ADAL" clId="{D8C38319-3D94-4BB5-8C3E-A03B4D1D0696}" dt="2021-01-28T14:21:13.722" v="446" actId="1076"/>
          <ac:picMkLst>
            <pc:docMk/>
            <pc:sldMk cId="2701672176" sldId="258"/>
            <ac:picMk id="10" creationId="{AA80AF32-B8FF-4838-858B-E33D84885975}"/>
          </ac:picMkLst>
        </pc:picChg>
        <pc:picChg chg="mod">
          <ac:chgData name="Shubham Sanjay Ingole" userId="ec40096c-0047-4d8d-8a90-1675687b99a4" providerId="ADAL" clId="{D8C38319-3D94-4BB5-8C3E-A03B4D1D0696}" dt="2021-01-28T14:21:21.149" v="449" actId="1076"/>
          <ac:picMkLst>
            <pc:docMk/>
            <pc:sldMk cId="2701672176" sldId="258"/>
            <ac:picMk id="14" creationId="{B28842A3-EA03-4C2C-97DB-85B186F30DF5}"/>
          </ac:picMkLst>
        </pc:picChg>
      </pc:sldChg>
      <pc:sldChg chg="modSp mod">
        <pc:chgData name="Shubham Sanjay Ingole" userId="ec40096c-0047-4d8d-8a90-1675687b99a4" providerId="ADAL" clId="{D8C38319-3D94-4BB5-8C3E-A03B4D1D0696}" dt="2021-01-28T14:13:22.648" v="397" actId="1076"/>
        <pc:sldMkLst>
          <pc:docMk/>
          <pc:sldMk cId="3845558690" sldId="259"/>
        </pc:sldMkLst>
        <pc:spChg chg="mod">
          <ac:chgData name="Shubham Sanjay Ingole" userId="ec40096c-0047-4d8d-8a90-1675687b99a4" providerId="ADAL" clId="{D8C38319-3D94-4BB5-8C3E-A03B4D1D0696}" dt="2021-01-28T14:05:56.132" v="258" actId="1076"/>
          <ac:spMkLst>
            <pc:docMk/>
            <pc:sldMk cId="3845558690" sldId="259"/>
            <ac:spMk id="3" creationId="{EB2DE918-CECA-49BC-8878-0E07952EA24C}"/>
          </ac:spMkLst>
        </pc:spChg>
        <pc:spChg chg="mod">
          <ac:chgData name="Shubham Sanjay Ingole" userId="ec40096c-0047-4d8d-8a90-1675687b99a4" providerId="ADAL" clId="{D8C38319-3D94-4BB5-8C3E-A03B4D1D0696}" dt="2021-01-28T14:13:22.648" v="397" actId="1076"/>
          <ac:spMkLst>
            <pc:docMk/>
            <pc:sldMk cId="3845558690" sldId="259"/>
            <ac:spMk id="5" creationId="{E0C32AF6-1D5B-4D5F-883C-4E2B2865DDBD}"/>
          </ac:spMkLst>
        </pc:spChg>
      </pc:sldChg>
      <pc:sldChg chg="addSp modSp mod">
        <pc:chgData name="Shubham Sanjay Ingole" userId="ec40096c-0047-4d8d-8a90-1675687b99a4" providerId="ADAL" clId="{D8C38319-3D94-4BB5-8C3E-A03B4D1D0696}" dt="2021-01-28T14:11:04.757" v="388" actId="1076"/>
        <pc:sldMkLst>
          <pc:docMk/>
          <pc:sldMk cId="1499647876" sldId="260"/>
        </pc:sldMkLst>
        <pc:spChg chg="mod">
          <ac:chgData name="Shubham Sanjay Ingole" userId="ec40096c-0047-4d8d-8a90-1675687b99a4" providerId="ADAL" clId="{D8C38319-3D94-4BB5-8C3E-A03B4D1D0696}" dt="2021-01-28T13:49:16.307" v="181" actId="20577"/>
          <ac:spMkLst>
            <pc:docMk/>
            <pc:sldMk cId="1499647876" sldId="260"/>
            <ac:spMk id="4" creationId="{AE872CE4-0D32-4194-8D5A-BD7346461244}"/>
          </ac:spMkLst>
        </pc:spChg>
        <pc:spChg chg="add mod">
          <ac:chgData name="Shubham Sanjay Ingole" userId="ec40096c-0047-4d8d-8a90-1675687b99a4" providerId="ADAL" clId="{D8C38319-3D94-4BB5-8C3E-A03B4D1D0696}" dt="2021-01-28T14:11:04.757" v="388" actId="1076"/>
          <ac:spMkLst>
            <pc:docMk/>
            <pc:sldMk cId="1499647876" sldId="260"/>
            <ac:spMk id="5" creationId="{78F4CAAB-B4E1-4F14-805D-7F9E7F742D1D}"/>
          </ac:spMkLst>
        </pc:spChg>
        <pc:picChg chg="mod">
          <ac:chgData name="Shubham Sanjay Ingole" userId="ec40096c-0047-4d8d-8a90-1675687b99a4" providerId="ADAL" clId="{D8C38319-3D94-4BB5-8C3E-A03B4D1D0696}" dt="2021-01-28T14:10:35.673" v="374" actId="1076"/>
          <ac:picMkLst>
            <pc:docMk/>
            <pc:sldMk cId="1499647876" sldId="260"/>
            <ac:picMk id="3" creationId="{45FF2C22-5C05-4139-8AC6-6D2FCB12AE48}"/>
          </ac:picMkLst>
        </pc:picChg>
      </pc:sldChg>
      <pc:sldChg chg="modSp mod">
        <pc:chgData name="Shubham Sanjay Ingole" userId="ec40096c-0047-4d8d-8a90-1675687b99a4" providerId="ADAL" clId="{D8C38319-3D94-4BB5-8C3E-A03B4D1D0696}" dt="2021-01-28T13:34:22.866" v="101" actId="14100"/>
        <pc:sldMkLst>
          <pc:docMk/>
          <pc:sldMk cId="4085682797" sldId="261"/>
        </pc:sldMkLst>
        <pc:spChg chg="mod">
          <ac:chgData name="Shubham Sanjay Ingole" userId="ec40096c-0047-4d8d-8a90-1675687b99a4" providerId="ADAL" clId="{D8C38319-3D94-4BB5-8C3E-A03B4D1D0696}" dt="2021-01-28T13:34:22.866" v="101" actId="14100"/>
          <ac:spMkLst>
            <pc:docMk/>
            <pc:sldMk cId="4085682797" sldId="261"/>
            <ac:spMk id="2" creationId="{9E4C1E82-F78E-4AB8-A451-714457454EFE}"/>
          </ac:spMkLst>
        </pc:spChg>
      </pc:sldChg>
      <pc:sldChg chg="modSp mod">
        <pc:chgData name="Shubham Sanjay Ingole" userId="ec40096c-0047-4d8d-8a90-1675687b99a4" providerId="ADAL" clId="{D8C38319-3D94-4BB5-8C3E-A03B4D1D0696}" dt="2021-01-28T13:32:41.213" v="93" actId="20577"/>
        <pc:sldMkLst>
          <pc:docMk/>
          <pc:sldMk cId="2530227232" sldId="262"/>
        </pc:sldMkLst>
        <pc:spChg chg="mod">
          <ac:chgData name="Shubham Sanjay Ingole" userId="ec40096c-0047-4d8d-8a90-1675687b99a4" providerId="ADAL" clId="{D8C38319-3D94-4BB5-8C3E-A03B4D1D0696}" dt="2021-01-28T13:32:19.665" v="86" actId="20577"/>
          <ac:spMkLst>
            <pc:docMk/>
            <pc:sldMk cId="2530227232" sldId="262"/>
            <ac:spMk id="2" creationId="{2754779D-9889-48F7-9275-C6BE81947DCB}"/>
          </ac:spMkLst>
        </pc:spChg>
        <pc:spChg chg="mod">
          <ac:chgData name="Shubham Sanjay Ingole" userId="ec40096c-0047-4d8d-8a90-1675687b99a4" providerId="ADAL" clId="{D8C38319-3D94-4BB5-8C3E-A03B4D1D0696}" dt="2021-01-28T13:32:27.027" v="89" actId="20577"/>
          <ac:spMkLst>
            <pc:docMk/>
            <pc:sldMk cId="2530227232" sldId="262"/>
            <ac:spMk id="6" creationId="{FC3FE3CB-95C9-4484-BD36-6E841CB15CF7}"/>
          </ac:spMkLst>
        </pc:spChg>
        <pc:spChg chg="mod">
          <ac:chgData name="Shubham Sanjay Ingole" userId="ec40096c-0047-4d8d-8a90-1675687b99a4" providerId="ADAL" clId="{D8C38319-3D94-4BB5-8C3E-A03B4D1D0696}" dt="2021-01-28T13:32:41.213" v="93" actId="20577"/>
          <ac:spMkLst>
            <pc:docMk/>
            <pc:sldMk cId="2530227232" sldId="262"/>
            <ac:spMk id="8" creationId="{014A74A3-271A-42E7-8441-9E4B4493A72F}"/>
          </ac:spMkLst>
        </pc:spChg>
      </pc:sldChg>
      <pc:sldChg chg="addSp delSp modSp mod">
        <pc:chgData name="Shubham Sanjay Ingole" userId="ec40096c-0047-4d8d-8a90-1675687b99a4" providerId="ADAL" clId="{D8C38319-3D94-4BB5-8C3E-A03B4D1D0696}" dt="2021-01-28T14:27:47.077" v="455" actId="1076"/>
        <pc:sldMkLst>
          <pc:docMk/>
          <pc:sldMk cId="2630536930" sldId="263"/>
        </pc:sldMkLst>
        <pc:spChg chg="mod">
          <ac:chgData name="Shubham Sanjay Ingole" userId="ec40096c-0047-4d8d-8a90-1675687b99a4" providerId="ADAL" clId="{D8C38319-3D94-4BB5-8C3E-A03B4D1D0696}" dt="2021-01-28T14:27:47.077" v="455" actId="1076"/>
          <ac:spMkLst>
            <pc:docMk/>
            <pc:sldMk cId="2630536930" sldId="263"/>
            <ac:spMk id="15" creationId="{3BCC80F2-98CD-4710-AD18-B3B8E953F2D7}"/>
          </ac:spMkLst>
        </pc:spChg>
        <pc:spChg chg="mod">
          <ac:chgData name="Shubham Sanjay Ingole" userId="ec40096c-0047-4d8d-8a90-1675687b99a4" providerId="ADAL" clId="{D8C38319-3D94-4BB5-8C3E-A03B4D1D0696}" dt="2021-01-28T13:29:38.997" v="74" actId="108"/>
          <ac:spMkLst>
            <pc:docMk/>
            <pc:sldMk cId="2630536930" sldId="263"/>
            <ac:spMk id="16" creationId="{E1DF1659-1AE1-41FC-9FFB-85A4CB460E68}"/>
          </ac:spMkLst>
        </pc:spChg>
        <pc:spChg chg="mod">
          <ac:chgData name="Shubham Sanjay Ingole" userId="ec40096c-0047-4d8d-8a90-1675687b99a4" providerId="ADAL" clId="{D8C38319-3D94-4BB5-8C3E-A03B4D1D0696}" dt="2021-01-28T13:30:44.512" v="79" actId="14100"/>
          <ac:spMkLst>
            <pc:docMk/>
            <pc:sldMk cId="2630536930" sldId="263"/>
            <ac:spMk id="19" creationId="{CE866219-EF2D-4709-90F9-680B895799A2}"/>
          </ac:spMkLst>
        </pc:spChg>
        <pc:spChg chg="mod">
          <ac:chgData name="Shubham Sanjay Ingole" userId="ec40096c-0047-4d8d-8a90-1675687b99a4" providerId="ADAL" clId="{D8C38319-3D94-4BB5-8C3E-A03B4D1D0696}" dt="2021-01-28T13:30:29.616" v="77" actId="207"/>
          <ac:spMkLst>
            <pc:docMk/>
            <pc:sldMk cId="2630536930" sldId="263"/>
            <ac:spMk id="20" creationId="{283A9001-FFDD-4736-B0B1-00D99CD1E5CA}"/>
          </ac:spMkLst>
        </pc:spChg>
        <pc:spChg chg="mod">
          <ac:chgData name="Shubham Sanjay Ingole" userId="ec40096c-0047-4d8d-8a90-1675687b99a4" providerId="ADAL" clId="{D8C38319-3D94-4BB5-8C3E-A03B4D1D0696}" dt="2021-01-28T13:30:29.616" v="77" actId="207"/>
          <ac:spMkLst>
            <pc:docMk/>
            <pc:sldMk cId="2630536930" sldId="263"/>
            <ac:spMk id="21" creationId="{F72BE976-A8E5-4681-96A3-5EB92524774E}"/>
          </ac:spMkLst>
        </pc:spChg>
        <pc:spChg chg="mod">
          <ac:chgData name="Shubham Sanjay Ingole" userId="ec40096c-0047-4d8d-8a90-1675687b99a4" providerId="ADAL" clId="{D8C38319-3D94-4BB5-8C3E-A03B4D1D0696}" dt="2021-01-28T13:30:29.616" v="77" actId="207"/>
          <ac:spMkLst>
            <pc:docMk/>
            <pc:sldMk cId="2630536930" sldId="263"/>
            <ac:spMk id="22" creationId="{FCCB816C-59D7-4F6C-9128-8D5DD7052840}"/>
          </ac:spMkLst>
        </pc:spChg>
        <pc:spChg chg="mod">
          <ac:chgData name="Shubham Sanjay Ingole" userId="ec40096c-0047-4d8d-8a90-1675687b99a4" providerId="ADAL" clId="{D8C38319-3D94-4BB5-8C3E-A03B4D1D0696}" dt="2021-01-28T13:30:36.960" v="78" actId="14100"/>
          <ac:spMkLst>
            <pc:docMk/>
            <pc:sldMk cId="2630536930" sldId="263"/>
            <ac:spMk id="23" creationId="{BACA261A-513E-4B56-9807-F571A704CA97}"/>
          </ac:spMkLst>
        </pc:spChg>
        <pc:spChg chg="add del">
          <ac:chgData name="Shubham Sanjay Ingole" userId="ec40096c-0047-4d8d-8a90-1675687b99a4" providerId="ADAL" clId="{D8C38319-3D94-4BB5-8C3E-A03B4D1D0696}" dt="2021-01-28T13:43:43.326" v="144" actId="478"/>
          <ac:spMkLst>
            <pc:docMk/>
            <pc:sldMk cId="2630536930" sldId="263"/>
            <ac:spMk id="29" creationId="{24F24DF2-568D-416D-A695-D1504ED79C1B}"/>
          </ac:spMkLst>
        </pc:spChg>
        <pc:grpChg chg="add mod">
          <ac:chgData name="Shubham Sanjay Ingole" userId="ec40096c-0047-4d8d-8a90-1675687b99a4" providerId="ADAL" clId="{D8C38319-3D94-4BB5-8C3E-A03B4D1D0696}" dt="2021-01-28T13:30:29.616" v="77" actId="207"/>
          <ac:grpSpMkLst>
            <pc:docMk/>
            <pc:sldMk cId="2630536930" sldId="263"/>
            <ac:grpSpMk id="24" creationId="{D65FEFD3-2F62-4E24-AE7D-6746C3EDC4DF}"/>
          </ac:grpSpMkLst>
        </pc:grpChg>
        <pc:picChg chg="mod modCrop">
          <ac:chgData name="Shubham Sanjay Ingole" userId="ec40096c-0047-4d8d-8a90-1675687b99a4" providerId="ADAL" clId="{D8C38319-3D94-4BB5-8C3E-A03B4D1D0696}" dt="2021-01-28T13:28:53.907" v="38" actId="14100"/>
          <ac:picMkLst>
            <pc:docMk/>
            <pc:sldMk cId="2630536930" sldId="263"/>
            <ac:picMk id="2" creationId="{4F9C6A13-AADA-4D6D-981C-C7D9FA776867}"/>
          </ac:picMkLst>
        </pc:picChg>
        <pc:picChg chg="mod">
          <ac:chgData name="Shubham Sanjay Ingole" userId="ec40096c-0047-4d8d-8a90-1675687b99a4" providerId="ADAL" clId="{D8C38319-3D94-4BB5-8C3E-A03B4D1D0696}" dt="2021-01-28T13:36:09.723" v="132" actId="1037"/>
          <ac:picMkLst>
            <pc:docMk/>
            <pc:sldMk cId="2630536930" sldId="263"/>
            <ac:picMk id="3" creationId="{D59CBB1F-E115-44D2-A165-8C45094558F5}"/>
          </ac:picMkLst>
        </pc:picChg>
        <pc:picChg chg="add del mod">
          <ac:chgData name="Shubham Sanjay Ingole" userId="ec40096c-0047-4d8d-8a90-1675687b99a4" providerId="ADAL" clId="{D8C38319-3D94-4BB5-8C3E-A03B4D1D0696}" dt="2021-01-28T13:23:33.954" v="16" actId="478"/>
          <ac:picMkLst>
            <pc:docMk/>
            <pc:sldMk cId="2630536930" sldId="263"/>
            <ac:picMk id="12" creationId="{B8C34DE7-284A-466E-B187-7DEF5ABE10DD}"/>
          </ac:picMkLst>
        </pc:picChg>
        <pc:picChg chg="add mod modCrop">
          <ac:chgData name="Shubham Sanjay Ingole" userId="ec40096c-0047-4d8d-8a90-1675687b99a4" providerId="ADAL" clId="{D8C38319-3D94-4BB5-8C3E-A03B4D1D0696}" dt="2021-01-28T13:24:33.475" v="29" actId="1076"/>
          <ac:picMkLst>
            <pc:docMk/>
            <pc:sldMk cId="2630536930" sldId="263"/>
            <ac:picMk id="14" creationId="{B6AD71B6-DDB5-4A4B-AFE8-7C50FB132B27}"/>
          </ac:picMkLst>
        </pc:picChg>
        <pc:picChg chg="mod">
          <ac:chgData name="Shubham Sanjay Ingole" userId="ec40096c-0047-4d8d-8a90-1675687b99a4" providerId="ADAL" clId="{D8C38319-3D94-4BB5-8C3E-A03B4D1D0696}" dt="2021-01-28T13:42:25.067" v="142" actId="14100"/>
          <ac:picMkLst>
            <pc:docMk/>
            <pc:sldMk cId="2630536930" sldId="263"/>
            <ac:picMk id="37" creationId="{98FD281C-3D46-426B-BF2C-B8C1AB13E5AE}"/>
          </ac:picMkLst>
        </pc:picChg>
        <pc:picChg chg="add del">
          <ac:chgData name="Shubham Sanjay Ingole" userId="ec40096c-0047-4d8d-8a90-1675687b99a4" providerId="ADAL" clId="{D8C38319-3D94-4BB5-8C3E-A03B4D1D0696}" dt="2021-01-28T13:41:59.780" v="135" actId="478"/>
          <ac:picMkLst>
            <pc:docMk/>
            <pc:sldMk cId="2630536930" sldId="263"/>
            <ac:picMk id="1026" creationId="{90F8FB0C-5298-4B34-943E-392C844467C1}"/>
          </ac:picMkLst>
        </pc:picChg>
        <pc:picChg chg="add mod">
          <ac:chgData name="Shubham Sanjay Ingole" userId="ec40096c-0047-4d8d-8a90-1675687b99a4" providerId="ADAL" clId="{D8C38319-3D94-4BB5-8C3E-A03B4D1D0696}" dt="2021-01-28T13:39:37.760" v="134"/>
          <ac:picMkLst>
            <pc:docMk/>
            <pc:sldMk cId="2630536930" sldId="263"/>
            <ac:picMk id="1028" creationId="{45F50FA2-B6D4-4606-9F7D-ACD9897BEE49}"/>
          </ac:picMkLst>
        </pc:picChg>
      </pc:sldChg>
      <pc:sldChg chg="addSp delSp modSp new mod setBg setClrOvrMap">
        <pc:chgData name="Shubham Sanjay Ingole" userId="ec40096c-0047-4d8d-8a90-1675687b99a4" providerId="ADAL" clId="{D8C38319-3D94-4BB5-8C3E-A03B4D1D0696}" dt="2021-01-28T13:48:27.386" v="169" actId="1076"/>
        <pc:sldMkLst>
          <pc:docMk/>
          <pc:sldMk cId="490479104" sldId="264"/>
        </pc:sldMkLst>
        <pc:spChg chg="add mod">
          <ac:chgData name="Shubham Sanjay Ingole" userId="ec40096c-0047-4d8d-8a90-1675687b99a4" providerId="ADAL" clId="{D8C38319-3D94-4BB5-8C3E-A03B4D1D0696}" dt="2021-01-28T13:48:27.386" v="169" actId="1076"/>
          <ac:spMkLst>
            <pc:docMk/>
            <pc:sldMk cId="490479104" sldId="264"/>
            <ac:spMk id="2" creationId="{6BF8BCF7-C026-4ABB-924C-DB24268AB909}"/>
          </ac:spMkLst>
        </pc:spChg>
        <pc:spChg chg="add del">
          <ac:chgData name="Shubham Sanjay Ingole" userId="ec40096c-0047-4d8d-8a90-1675687b99a4" providerId="ADAL" clId="{D8C38319-3D94-4BB5-8C3E-A03B4D1D0696}" dt="2021-01-28T13:44:45.135" v="152" actId="26606"/>
          <ac:spMkLst>
            <pc:docMk/>
            <pc:sldMk cId="490479104" sldId="264"/>
            <ac:spMk id="7" creationId="{1DFE635C-C432-47DA-AEAB-A593345CBA70}"/>
          </ac:spMkLst>
        </pc:spChg>
        <pc:spChg chg="add del">
          <ac:chgData name="Shubham Sanjay Ingole" userId="ec40096c-0047-4d8d-8a90-1675687b99a4" providerId="ADAL" clId="{D8C38319-3D94-4BB5-8C3E-A03B4D1D0696}" dt="2021-01-28T13:44:45.135" v="152" actId="26606"/>
          <ac:spMkLst>
            <pc:docMk/>
            <pc:sldMk cId="490479104" sldId="264"/>
            <ac:spMk id="9" creationId="{79FBF3D3-2448-4FF3-B57B-852CB3B8517E}"/>
          </ac:spMkLst>
        </pc:spChg>
        <pc:spChg chg="add del">
          <ac:chgData name="Shubham Sanjay Ingole" userId="ec40096c-0047-4d8d-8a90-1675687b99a4" providerId="ADAL" clId="{D8C38319-3D94-4BB5-8C3E-A03B4D1D0696}" dt="2021-01-28T13:44:45.135" v="152" actId="26606"/>
          <ac:spMkLst>
            <pc:docMk/>
            <pc:sldMk cId="490479104" sldId="264"/>
            <ac:spMk id="13" creationId="{FBDCECDC-EEE3-4128-AA5E-82A8C08796E8}"/>
          </ac:spMkLst>
        </pc:spChg>
        <pc:spChg chg="add del">
          <ac:chgData name="Shubham Sanjay Ingole" userId="ec40096c-0047-4d8d-8a90-1675687b99a4" providerId="ADAL" clId="{D8C38319-3D94-4BB5-8C3E-A03B4D1D0696}" dt="2021-01-28T13:44:45.135" v="152" actId="26606"/>
          <ac:spMkLst>
            <pc:docMk/>
            <pc:sldMk cId="490479104" sldId="264"/>
            <ac:spMk id="15" creationId="{4260EDE0-989C-4E16-AF94-F652294D828E}"/>
          </ac:spMkLst>
        </pc:spChg>
        <pc:spChg chg="add del">
          <ac:chgData name="Shubham Sanjay Ingole" userId="ec40096c-0047-4d8d-8a90-1675687b99a4" providerId="ADAL" clId="{D8C38319-3D94-4BB5-8C3E-A03B4D1D0696}" dt="2021-01-28T13:44:45.135" v="152" actId="26606"/>
          <ac:spMkLst>
            <pc:docMk/>
            <pc:sldMk cId="490479104" sldId="264"/>
            <ac:spMk id="17" creationId="{1F3985C0-E548-44D2-B30E-F3E42DADE133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19" creationId="{1DFE635C-C432-47DA-AEAB-A593345CBA70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20" creationId="{79FBF3D3-2448-4FF3-B57B-852CB3B8517E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22" creationId="{FBDCECDC-EEE3-4128-AA5E-82A8C08796E8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23" creationId="{4260EDE0-989C-4E16-AF94-F652294D828E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24" creationId="{1F3985C0-E548-44D2-B30E-F3E42DADE133}"/>
          </ac:spMkLst>
        </pc:spChg>
        <pc:spChg chg="add del">
          <ac:chgData name="Shubham Sanjay Ingole" userId="ec40096c-0047-4d8d-8a90-1675687b99a4" providerId="ADAL" clId="{D8C38319-3D94-4BB5-8C3E-A03B4D1D0696}" dt="2021-01-28T13:47:37.244" v="158" actId="26606"/>
          <ac:spMkLst>
            <pc:docMk/>
            <pc:sldMk cId="490479104" sldId="264"/>
            <ac:spMk id="29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3:47:37.244" v="158" actId="26606"/>
          <ac:spMkLst>
            <pc:docMk/>
            <pc:sldMk cId="490479104" sldId="264"/>
            <ac:spMk id="31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3:47:37.244" v="158" actId="26606"/>
          <ac:spMkLst>
            <pc:docMk/>
            <pc:sldMk cId="490479104" sldId="264"/>
            <ac:spMk id="35" creationId="{E6AA15AE-DAFE-4E1E-B05F-F57962FD3A2F}"/>
          </ac:spMkLst>
        </pc:spChg>
        <pc:spChg chg="add del">
          <ac:chgData name="Shubham Sanjay Ingole" userId="ec40096c-0047-4d8d-8a90-1675687b99a4" providerId="ADAL" clId="{D8C38319-3D94-4BB5-8C3E-A03B4D1D0696}" dt="2021-01-28T13:47:37.244" v="158" actId="26606"/>
          <ac:spMkLst>
            <pc:docMk/>
            <pc:sldMk cId="490479104" sldId="264"/>
            <ac:spMk id="39" creationId="{D9DB1F97-BFF9-46CC-8EB4-BB63B98F13CA}"/>
          </ac:spMkLst>
        </pc:spChg>
        <pc:spChg chg="add del">
          <ac:chgData name="Shubham Sanjay Ingole" userId="ec40096c-0047-4d8d-8a90-1675687b99a4" providerId="ADAL" clId="{D8C38319-3D94-4BB5-8C3E-A03B4D1D0696}" dt="2021-01-28T13:47:37.244" v="158" actId="26606"/>
          <ac:spMkLst>
            <pc:docMk/>
            <pc:sldMk cId="490479104" sldId="264"/>
            <ac:spMk id="41" creationId="{88CAE6E3-39B4-4A16-97BC-9C376B9B7EAF}"/>
          </ac:spMkLst>
        </pc:spChg>
        <pc:spChg chg="add del">
          <ac:chgData name="Shubham Sanjay Ingole" userId="ec40096c-0047-4d8d-8a90-1675687b99a4" providerId="ADAL" clId="{D8C38319-3D94-4BB5-8C3E-A03B4D1D0696}" dt="2021-01-28T13:47:40.816" v="160" actId="26606"/>
          <ac:spMkLst>
            <pc:docMk/>
            <pc:sldMk cId="490479104" sldId="264"/>
            <ac:spMk id="43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3:47:40.816" v="160" actId="26606"/>
          <ac:spMkLst>
            <pc:docMk/>
            <pc:sldMk cId="490479104" sldId="264"/>
            <ac:spMk id="44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3:47:40.816" v="160" actId="26606"/>
          <ac:spMkLst>
            <pc:docMk/>
            <pc:sldMk cId="490479104" sldId="264"/>
            <ac:spMk id="46" creationId="{B7D1EFAA-7858-42D7-9544-98A552ADF6EE}"/>
          </ac:spMkLst>
        </pc:spChg>
        <pc:spChg chg="add del">
          <ac:chgData name="Shubham Sanjay Ingole" userId="ec40096c-0047-4d8d-8a90-1675687b99a4" providerId="ADAL" clId="{D8C38319-3D94-4BB5-8C3E-A03B4D1D0696}" dt="2021-01-28T13:47:40.816" v="160" actId="26606"/>
          <ac:spMkLst>
            <pc:docMk/>
            <pc:sldMk cId="490479104" sldId="264"/>
            <ac:spMk id="48" creationId="{8F34D2C8-D65B-47C7-91F2-331661DBC475}"/>
          </ac:spMkLst>
        </pc:spChg>
        <pc:spChg chg="add del">
          <ac:chgData name="Shubham Sanjay Ingole" userId="ec40096c-0047-4d8d-8a90-1675687b99a4" providerId="ADAL" clId="{D8C38319-3D94-4BB5-8C3E-A03B4D1D0696}" dt="2021-01-28T13:47:40.816" v="160" actId="26606"/>
          <ac:spMkLst>
            <pc:docMk/>
            <pc:sldMk cId="490479104" sldId="264"/>
            <ac:spMk id="49" creationId="{B0064D8A-32C8-44B3-9941-291A5A21C36A}"/>
          </ac:spMkLst>
        </pc:spChg>
        <pc:spChg chg="add del">
          <ac:chgData name="Shubham Sanjay Ingole" userId="ec40096c-0047-4d8d-8a90-1675687b99a4" providerId="ADAL" clId="{D8C38319-3D94-4BB5-8C3E-A03B4D1D0696}" dt="2021-01-28T13:47:48.031" v="162" actId="26606"/>
          <ac:spMkLst>
            <pc:docMk/>
            <pc:sldMk cId="490479104" sldId="264"/>
            <ac:spMk id="51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3:47:48.031" v="162" actId="26606"/>
          <ac:spMkLst>
            <pc:docMk/>
            <pc:sldMk cId="490479104" sldId="264"/>
            <ac:spMk id="52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3:47:48.031" v="162" actId="26606"/>
          <ac:spMkLst>
            <pc:docMk/>
            <pc:sldMk cId="490479104" sldId="264"/>
            <ac:spMk id="54" creationId="{E6AA15AE-DAFE-4E1E-B05F-F57962FD3A2F}"/>
          </ac:spMkLst>
        </pc:spChg>
        <pc:spChg chg="add del">
          <ac:chgData name="Shubham Sanjay Ingole" userId="ec40096c-0047-4d8d-8a90-1675687b99a4" providerId="ADAL" clId="{D8C38319-3D94-4BB5-8C3E-A03B4D1D0696}" dt="2021-01-28T13:47:48.031" v="162" actId="26606"/>
          <ac:spMkLst>
            <pc:docMk/>
            <pc:sldMk cId="490479104" sldId="264"/>
            <ac:spMk id="56" creationId="{D9DB1F97-BFF9-46CC-8EB4-BB63B98F13CA}"/>
          </ac:spMkLst>
        </pc:spChg>
        <pc:spChg chg="add del">
          <ac:chgData name="Shubham Sanjay Ingole" userId="ec40096c-0047-4d8d-8a90-1675687b99a4" providerId="ADAL" clId="{D8C38319-3D94-4BB5-8C3E-A03B4D1D0696}" dt="2021-01-28T13:47:48.031" v="162" actId="26606"/>
          <ac:spMkLst>
            <pc:docMk/>
            <pc:sldMk cId="490479104" sldId="264"/>
            <ac:spMk id="57" creationId="{88CAE6E3-39B4-4A16-97BC-9C376B9B7EAF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59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60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62" creationId="{B7D1EFAA-7858-42D7-9544-98A552ADF6EE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64" creationId="{8F34D2C8-D65B-47C7-91F2-331661DBC475}"/>
          </ac:spMkLst>
        </pc:spChg>
        <pc:spChg chg="add del">
          <ac:chgData name="Shubham Sanjay Ingole" userId="ec40096c-0047-4d8d-8a90-1675687b99a4" providerId="ADAL" clId="{D8C38319-3D94-4BB5-8C3E-A03B4D1D0696}" dt="2021-01-28T13:47:59.956" v="164" actId="26606"/>
          <ac:spMkLst>
            <pc:docMk/>
            <pc:sldMk cId="490479104" sldId="264"/>
            <ac:spMk id="65" creationId="{B0064D8A-32C8-44B3-9941-291A5A21C36A}"/>
          </ac:spMkLst>
        </pc:spChg>
        <pc:picChg chg="del">
          <ac:chgData name="Shubham Sanjay Ingole" userId="ec40096c-0047-4d8d-8a90-1675687b99a4" providerId="ADAL" clId="{D8C38319-3D94-4BB5-8C3E-A03B4D1D0696}" dt="2021-01-28T13:44:10.297" v="145" actId="478"/>
          <ac:picMkLst>
            <pc:docMk/>
            <pc:sldMk cId="490479104" sldId="264"/>
            <ac:picMk id="3" creationId="{DE04C799-43DF-40B5-BD59-3E590533C1B9}"/>
          </ac:picMkLst>
        </pc:picChg>
        <pc:picChg chg="add mod">
          <ac:chgData name="Shubham Sanjay Ingole" userId="ec40096c-0047-4d8d-8a90-1675687b99a4" providerId="ADAL" clId="{D8C38319-3D94-4BB5-8C3E-A03B4D1D0696}" dt="2021-01-28T13:47:59.956" v="164" actId="26606"/>
          <ac:picMkLst>
            <pc:docMk/>
            <pc:sldMk cId="490479104" sldId="264"/>
            <ac:picMk id="5" creationId="{DF426E86-DC78-4932-AA28-64DE70E9EC7A}"/>
          </ac:picMkLst>
        </pc:picChg>
        <pc:cxnChg chg="add del">
          <ac:chgData name="Shubham Sanjay Ingole" userId="ec40096c-0047-4d8d-8a90-1675687b99a4" providerId="ADAL" clId="{D8C38319-3D94-4BB5-8C3E-A03B4D1D0696}" dt="2021-01-28T13:44:45.135" v="152" actId="26606"/>
          <ac:cxnSpMkLst>
            <pc:docMk/>
            <pc:sldMk cId="490479104" sldId="264"/>
            <ac:cxnSpMk id="11" creationId="{E040C66D-4F1C-4AC9-9214-C9E6DA54AAA7}"/>
          </ac:cxnSpMkLst>
        </pc:cxnChg>
        <pc:cxnChg chg="add del">
          <ac:chgData name="Shubham Sanjay Ingole" userId="ec40096c-0047-4d8d-8a90-1675687b99a4" providerId="ADAL" clId="{D8C38319-3D94-4BB5-8C3E-A03B4D1D0696}" dt="2021-01-28T13:47:59.956" v="164" actId="26606"/>
          <ac:cxnSpMkLst>
            <pc:docMk/>
            <pc:sldMk cId="490479104" sldId="264"/>
            <ac:cxnSpMk id="21" creationId="{E040C66D-4F1C-4AC9-9214-C9E6DA54AAA7}"/>
          </ac:cxnSpMkLst>
        </pc:cxnChg>
        <pc:cxnChg chg="add del">
          <ac:chgData name="Shubham Sanjay Ingole" userId="ec40096c-0047-4d8d-8a90-1675687b99a4" providerId="ADAL" clId="{D8C38319-3D94-4BB5-8C3E-A03B4D1D0696}" dt="2021-01-28T13:47:37.244" v="158" actId="26606"/>
          <ac:cxnSpMkLst>
            <pc:docMk/>
            <pc:sldMk cId="490479104" sldId="264"/>
            <ac:cxnSpMk id="33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3:47:37.244" v="158" actId="26606"/>
          <ac:cxnSpMkLst>
            <pc:docMk/>
            <pc:sldMk cId="490479104" sldId="264"/>
            <ac:cxnSpMk id="37" creationId="{D07141D5-A57C-43F5-A655-5BA2D0D2AFF3}"/>
          </ac:cxnSpMkLst>
        </pc:cxnChg>
        <pc:cxnChg chg="add del">
          <ac:chgData name="Shubham Sanjay Ingole" userId="ec40096c-0047-4d8d-8a90-1675687b99a4" providerId="ADAL" clId="{D8C38319-3D94-4BB5-8C3E-A03B4D1D0696}" dt="2021-01-28T13:47:40.816" v="160" actId="26606"/>
          <ac:cxnSpMkLst>
            <pc:docMk/>
            <pc:sldMk cId="490479104" sldId="264"/>
            <ac:cxnSpMk id="45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3:47:40.816" v="160" actId="26606"/>
          <ac:cxnSpMkLst>
            <pc:docMk/>
            <pc:sldMk cId="490479104" sldId="264"/>
            <ac:cxnSpMk id="47" creationId="{F04961BF-6DD2-4525-8611-2B21957DBE12}"/>
          </ac:cxnSpMkLst>
        </pc:cxnChg>
        <pc:cxnChg chg="add del">
          <ac:chgData name="Shubham Sanjay Ingole" userId="ec40096c-0047-4d8d-8a90-1675687b99a4" providerId="ADAL" clId="{D8C38319-3D94-4BB5-8C3E-A03B4D1D0696}" dt="2021-01-28T13:47:48.031" v="162" actId="26606"/>
          <ac:cxnSpMkLst>
            <pc:docMk/>
            <pc:sldMk cId="490479104" sldId="264"/>
            <ac:cxnSpMk id="53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3:47:48.031" v="162" actId="26606"/>
          <ac:cxnSpMkLst>
            <pc:docMk/>
            <pc:sldMk cId="490479104" sldId="264"/>
            <ac:cxnSpMk id="55" creationId="{D07141D5-A57C-43F5-A655-5BA2D0D2AFF3}"/>
          </ac:cxnSpMkLst>
        </pc:cxnChg>
        <pc:cxnChg chg="add del">
          <ac:chgData name="Shubham Sanjay Ingole" userId="ec40096c-0047-4d8d-8a90-1675687b99a4" providerId="ADAL" clId="{D8C38319-3D94-4BB5-8C3E-A03B4D1D0696}" dt="2021-01-28T13:47:59.956" v="164" actId="26606"/>
          <ac:cxnSpMkLst>
            <pc:docMk/>
            <pc:sldMk cId="490479104" sldId="264"/>
            <ac:cxnSpMk id="61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3:47:59.956" v="164" actId="26606"/>
          <ac:cxnSpMkLst>
            <pc:docMk/>
            <pc:sldMk cId="490479104" sldId="264"/>
            <ac:cxnSpMk id="63" creationId="{F04961BF-6DD2-4525-8611-2B21957DBE12}"/>
          </ac:cxnSpMkLst>
        </pc:cxnChg>
      </pc:sldChg>
      <pc:sldChg chg="addSp delSp modSp new mod setBg">
        <pc:chgData name="Shubham Sanjay Ingole" userId="ec40096c-0047-4d8d-8a90-1675687b99a4" providerId="ADAL" clId="{D8C38319-3D94-4BB5-8C3E-A03B4D1D0696}" dt="2021-01-28T14:16:47.005" v="442" actId="1076"/>
        <pc:sldMkLst>
          <pc:docMk/>
          <pc:sldMk cId="3476693367" sldId="265"/>
        </pc:sldMkLst>
        <pc:spChg chg="mod ord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2" creationId="{7706ECE1-9B40-42D6-A4C6-49BE93B37D41}"/>
          </ac:spMkLst>
        </pc:spChg>
        <pc:spChg chg="add mod">
          <ac:chgData name="Shubham Sanjay Ingole" userId="ec40096c-0047-4d8d-8a90-1675687b99a4" providerId="ADAL" clId="{D8C38319-3D94-4BB5-8C3E-A03B4D1D0696}" dt="2021-01-28T14:16:47.005" v="442" actId="1076"/>
          <ac:spMkLst>
            <pc:docMk/>
            <pc:sldMk cId="3476693367" sldId="265"/>
            <ac:spMk id="5" creationId="{AEE42B10-61B2-486A-ACE6-A1C161B5C09F}"/>
          </ac:spMkLst>
        </pc:spChg>
        <pc:spChg chg="add del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7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8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4:05:17.580" v="251" actId="26606"/>
          <ac:spMkLst>
            <pc:docMk/>
            <pc:sldMk cId="3476693367" sldId="265"/>
            <ac:spMk id="10" creationId="{4A8FFEA1-1B69-4F42-B552-0CCF7259687D}"/>
          </ac:spMkLst>
        </pc:spChg>
        <pc:spChg chg="add del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11" creationId="{E6AA15AE-DAFE-4E1E-B05F-F57962FD3A2F}"/>
          </ac:spMkLst>
        </pc:spChg>
        <pc:spChg chg="add del">
          <ac:chgData name="Shubham Sanjay Ingole" userId="ec40096c-0047-4d8d-8a90-1675687b99a4" providerId="ADAL" clId="{D8C38319-3D94-4BB5-8C3E-A03B4D1D0696}" dt="2021-01-28T14:05:17.580" v="251" actId="26606"/>
          <ac:spMkLst>
            <pc:docMk/>
            <pc:sldMk cId="3476693367" sldId="265"/>
            <ac:spMk id="12" creationId="{AA3C9226-5EC8-460B-82D7-72AA994DF95E}"/>
          </ac:spMkLst>
        </pc:spChg>
        <pc:spChg chg="add del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15" creationId="{D9DB1F97-BFF9-46CC-8EB4-BB63B98F13CA}"/>
          </ac:spMkLst>
        </pc:spChg>
        <pc:spChg chg="add del">
          <ac:chgData name="Shubham Sanjay Ingole" userId="ec40096c-0047-4d8d-8a90-1675687b99a4" providerId="ADAL" clId="{D8C38319-3D94-4BB5-8C3E-A03B4D1D0696}" dt="2021-01-28T14:05:17.580" v="251" actId="26606"/>
          <ac:spMkLst>
            <pc:docMk/>
            <pc:sldMk cId="3476693367" sldId="265"/>
            <ac:spMk id="16" creationId="{E6AA15AE-DAFE-4E1E-B05F-F57962FD3A2F}"/>
          </ac:spMkLst>
        </pc:spChg>
        <pc:spChg chg="add del">
          <ac:chgData name="Shubham Sanjay Ingole" userId="ec40096c-0047-4d8d-8a90-1675687b99a4" providerId="ADAL" clId="{D8C38319-3D94-4BB5-8C3E-A03B4D1D0696}" dt="2021-01-28T14:05:26.606" v="255" actId="26606"/>
          <ac:spMkLst>
            <pc:docMk/>
            <pc:sldMk cId="3476693367" sldId="265"/>
            <ac:spMk id="17" creationId="{88CAE6E3-39B4-4A16-97BC-9C376B9B7EAF}"/>
          </ac:spMkLst>
        </pc:spChg>
        <pc:spChg chg="add del">
          <ac:chgData name="Shubham Sanjay Ingole" userId="ec40096c-0047-4d8d-8a90-1675687b99a4" providerId="ADAL" clId="{D8C38319-3D94-4BB5-8C3E-A03B4D1D0696}" dt="2021-01-28T14:05:17.580" v="251" actId="26606"/>
          <ac:spMkLst>
            <pc:docMk/>
            <pc:sldMk cId="3476693367" sldId="265"/>
            <ac:spMk id="20" creationId="{D9DB1F97-BFF9-46CC-8EB4-BB63B98F13CA}"/>
          </ac:spMkLst>
        </pc:spChg>
        <pc:spChg chg="add del">
          <ac:chgData name="Shubham Sanjay Ingole" userId="ec40096c-0047-4d8d-8a90-1675687b99a4" providerId="ADAL" clId="{D8C38319-3D94-4BB5-8C3E-A03B4D1D0696}" dt="2021-01-28T14:05:17.580" v="251" actId="26606"/>
          <ac:spMkLst>
            <pc:docMk/>
            <pc:sldMk cId="3476693367" sldId="265"/>
            <ac:spMk id="22" creationId="{88CAE6E3-39B4-4A16-97BC-9C376B9B7EAF}"/>
          </ac:spMkLst>
        </pc:spChg>
        <pc:picChg chg="add mod ord">
          <ac:chgData name="Shubham Sanjay Ingole" userId="ec40096c-0047-4d8d-8a90-1675687b99a4" providerId="ADAL" clId="{D8C38319-3D94-4BB5-8C3E-A03B4D1D0696}" dt="2021-01-28T14:12:24.044" v="396" actId="14100"/>
          <ac:picMkLst>
            <pc:docMk/>
            <pc:sldMk cId="3476693367" sldId="265"/>
            <ac:picMk id="4" creationId="{1889E992-9042-4115-84F0-A2282E7A96C6}"/>
          </ac:picMkLst>
        </pc:picChg>
        <pc:cxnChg chg="add del">
          <ac:chgData name="Shubham Sanjay Ingole" userId="ec40096c-0047-4d8d-8a90-1675687b99a4" providerId="ADAL" clId="{D8C38319-3D94-4BB5-8C3E-A03B4D1D0696}" dt="2021-01-28T14:05:26.606" v="255" actId="26606"/>
          <ac:cxnSpMkLst>
            <pc:docMk/>
            <pc:sldMk cId="3476693367" sldId="265"/>
            <ac:cxnSpMk id="9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4:05:26.606" v="255" actId="26606"/>
          <ac:cxnSpMkLst>
            <pc:docMk/>
            <pc:sldMk cId="3476693367" sldId="265"/>
            <ac:cxnSpMk id="13" creationId="{D07141D5-A57C-43F5-A655-5BA2D0D2AFF3}"/>
          </ac:cxnSpMkLst>
        </pc:cxnChg>
        <pc:cxnChg chg="add del">
          <ac:chgData name="Shubham Sanjay Ingole" userId="ec40096c-0047-4d8d-8a90-1675687b99a4" providerId="ADAL" clId="{D8C38319-3D94-4BB5-8C3E-A03B4D1D0696}" dt="2021-01-28T14:05:17.580" v="251" actId="26606"/>
          <ac:cxnSpMkLst>
            <pc:docMk/>
            <pc:sldMk cId="3476693367" sldId="265"/>
            <ac:cxnSpMk id="14" creationId="{62A90A9D-33DF-408E-BF4C-F82588935C96}"/>
          </ac:cxnSpMkLst>
        </pc:cxnChg>
        <pc:cxnChg chg="add del">
          <ac:chgData name="Shubham Sanjay Ingole" userId="ec40096c-0047-4d8d-8a90-1675687b99a4" providerId="ADAL" clId="{D8C38319-3D94-4BB5-8C3E-A03B4D1D0696}" dt="2021-01-28T14:05:17.580" v="251" actId="26606"/>
          <ac:cxnSpMkLst>
            <pc:docMk/>
            <pc:sldMk cId="3476693367" sldId="265"/>
            <ac:cxnSpMk id="18" creationId="{D07141D5-A57C-43F5-A655-5BA2D0D2AFF3}"/>
          </ac:cxnSpMkLst>
        </pc:cxnChg>
      </pc:sldChg>
      <pc:sldChg chg="addSp delSp modSp new mod">
        <pc:chgData name="Shubham Sanjay Ingole" userId="ec40096c-0047-4d8d-8a90-1675687b99a4" providerId="ADAL" clId="{D8C38319-3D94-4BB5-8C3E-A03B4D1D0696}" dt="2021-01-28T14:12:15.955" v="395" actId="1076"/>
        <pc:sldMkLst>
          <pc:docMk/>
          <pc:sldMk cId="1881836748" sldId="266"/>
        </pc:sldMkLst>
        <pc:spChg chg="add mod">
          <ac:chgData name="Shubham Sanjay Ingole" userId="ec40096c-0047-4d8d-8a90-1675687b99a4" providerId="ADAL" clId="{D8C38319-3D94-4BB5-8C3E-A03B4D1D0696}" dt="2021-01-28T14:12:15.955" v="395" actId="1076"/>
          <ac:spMkLst>
            <pc:docMk/>
            <pc:sldMk cId="1881836748" sldId="266"/>
            <ac:spMk id="5" creationId="{306BC0BD-3EFB-411D-8DF9-954AEDE1264F}"/>
          </ac:spMkLst>
        </pc:spChg>
        <pc:spChg chg="add del mod">
          <ac:chgData name="Shubham Sanjay Ingole" userId="ec40096c-0047-4d8d-8a90-1675687b99a4" providerId="ADAL" clId="{D8C38319-3D94-4BB5-8C3E-A03B4D1D0696}" dt="2021-01-28T14:08:08.034" v="275"/>
          <ac:spMkLst>
            <pc:docMk/>
            <pc:sldMk cId="1881836748" sldId="266"/>
            <ac:spMk id="6" creationId="{E366756D-5EF8-47EC-B543-3AACB6DFC9F8}"/>
          </ac:spMkLst>
        </pc:spChg>
        <pc:spChg chg="add del mod">
          <ac:chgData name="Shubham Sanjay Ingole" userId="ec40096c-0047-4d8d-8a90-1675687b99a4" providerId="ADAL" clId="{D8C38319-3D94-4BB5-8C3E-A03B4D1D0696}" dt="2021-01-28T14:08:11.073" v="277"/>
          <ac:spMkLst>
            <pc:docMk/>
            <pc:sldMk cId="1881836748" sldId="266"/>
            <ac:spMk id="7" creationId="{ED26440E-5453-495C-8DA7-382941A16CA5}"/>
          </ac:spMkLst>
        </pc:spChg>
        <pc:picChg chg="add mod">
          <ac:chgData name="Shubham Sanjay Ingole" userId="ec40096c-0047-4d8d-8a90-1675687b99a4" providerId="ADAL" clId="{D8C38319-3D94-4BB5-8C3E-A03B4D1D0696}" dt="2021-01-28T14:07:14.762" v="271" actId="1035"/>
          <ac:picMkLst>
            <pc:docMk/>
            <pc:sldMk cId="1881836748" sldId="266"/>
            <ac:picMk id="4" creationId="{0DA30A94-EBA1-4E8E-A3AF-074B3D4293F5}"/>
          </ac:picMkLst>
        </pc:picChg>
      </pc:sldChg>
    </pc:docChg>
  </pc:docChgLst>
  <pc:docChgLst>
    <pc:chgData name="nplutz" userId="S::nplutz_mit.edu#ext#@dtudk.onmicrosoft.com::6404172f-147a-40df-b65a-cb7898bdf8dc" providerId="AD" clId="Web-{B9E1BC45-6EDC-4B00-8DF9-CD9DE782CD20}"/>
    <pc:docChg chg="modSld">
      <pc:chgData name="nplutz" userId="S::nplutz_mit.edu#ext#@dtudk.onmicrosoft.com::6404172f-147a-40df-b65a-cb7898bdf8dc" providerId="AD" clId="Web-{B9E1BC45-6EDC-4B00-8DF9-CD9DE782CD20}" dt="2021-01-28T13:42:38.072" v="18" actId="20577"/>
      <pc:docMkLst>
        <pc:docMk/>
      </pc:docMkLst>
      <pc:sldChg chg="modSp">
        <pc:chgData name="nplutz" userId="S::nplutz_mit.edu#ext#@dtudk.onmicrosoft.com::6404172f-147a-40df-b65a-cb7898bdf8dc" providerId="AD" clId="Web-{B9E1BC45-6EDC-4B00-8DF9-CD9DE782CD20}" dt="2021-01-28T13:41:55.806" v="0" actId="1076"/>
        <pc:sldMkLst>
          <pc:docMk/>
          <pc:sldMk cId="2701672176" sldId="258"/>
        </pc:sldMkLst>
        <pc:spChg chg="mod">
          <ac:chgData name="nplutz" userId="S::nplutz_mit.edu#ext#@dtudk.onmicrosoft.com::6404172f-147a-40df-b65a-cb7898bdf8dc" providerId="AD" clId="Web-{B9E1BC45-6EDC-4B00-8DF9-CD9DE782CD20}" dt="2021-01-28T13:41:55.806" v="0" actId="1076"/>
          <ac:spMkLst>
            <pc:docMk/>
            <pc:sldMk cId="2701672176" sldId="258"/>
            <ac:spMk id="4" creationId="{A324F0EC-4127-484F-B894-88B92AB86829}"/>
          </ac:spMkLst>
        </pc:spChg>
      </pc:sldChg>
      <pc:sldChg chg="modSp">
        <pc:chgData name="nplutz" userId="S::nplutz_mit.edu#ext#@dtudk.onmicrosoft.com::6404172f-147a-40df-b65a-cb7898bdf8dc" providerId="AD" clId="Web-{B9E1BC45-6EDC-4B00-8DF9-CD9DE782CD20}" dt="2021-01-28T13:42:38.072" v="18" actId="20577"/>
        <pc:sldMkLst>
          <pc:docMk/>
          <pc:sldMk cId="2630536930" sldId="263"/>
        </pc:sldMkLst>
        <pc:spChg chg="mod">
          <ac:chgData name="nplutz" userId="S::nplutz_mit.edu#ext#@dtudk.onmicrosoft.com::6404172f-147a-40df-b65a-cb7898bdf8dc" providerId="AD" clId="Web-{B9E1BC45-6EDC-4B00-8DF9-CD9DE782CD20}" dt="2021-01-28T13:42:38.072" v="18" actId="20577"/>
          <ac:spMkLst>
            <pc:docMk/>
            <pc:sldMk cId="2630536930" sldId="263"/>
            <ac:spMk id="32" creationId="{CE9EA017-AA81-4A5C-BC2E-F932585B636D}"/>
          </ac:spMkLst>
        </pc:spChg>
      </pc:sldChg>
    </pc:docChg>
  </pc:docChgLst>
  <pc:docChgLst>
    <pc:chgData name="Brajesh Ej Efternavn" userId="S::s192150@win.dtu.dk::ede77c76-2a0b-4413-b6a4-43fb5251af5b" providerId="AD" clId="Web-{15ED584E-82C8-4908-B3A7-59973975E040}"/>
    <pc:docChg chg="modSld">
      <pc:chgData name="Brajesh Ej Efternavn" userId="S::s192150@win.dtu.dk::ede77c76-2a0b-4413-b6a4-43fb5251af5b" providerId="AD" clId="Web-{15ED584E-82C8-4908-B3A7-59973975E040}" dt="2021-01-28T13:43:50.170" v="19" actId="20577"/>
      <pc:docMkLst>
        <pc:docMk/>
      </pc:docMkLst>
      <pc:sldChg chg="modSp">
        <pc:chgData name="Brajesh Ej Efternavn" userId="S::s192150@win.dtu.dk::ede77c76-2a0b-4413-b6a4-43fb5251af5b" providerId="AD" clId="Web-{15ED584E-82C8-4908-B3A7-59973975E040}" dt="2021-01-28T13:43:50.170" v="19" actId="20577"/>
        <pc:sldMkLst>
          <pc:docMk/>
          <pc:sldMk cId="2630536930" sldId="263"/>
        </pc:sldMkLst>
        <pc:spChg chg="mod">
          <ac:chgData name="Brajesh Ej Efternavn" userId="S::s192150@win.dtu.dk::ede77c76-2a0b-4413-b6a4-43fb5251af5b" providerId="AD" clId="Web-{15ED584E-82C8-4908-B3A7-59973975E040}" dt="2021-01-28T13:43:50.170" v="19" actId="20577"/>
          <ac:spMkLst>
            <pc:docMk/>
            <pc:sldMk cId="2630536930" sldId="263"/>
            <ac:spMk id="29" creationId="{24F24DF2-568D-416D-A695-D1504ED79C1B}"/>
          </ac:spMkLst>
        </pc:spChg>
      </pc:sldChg>
      <pc:sldChg chg="addSp modSp">
        <pc:chgData name="Brajesh Ej Efternavn" userId="S::s192150@win.dtu.dk::ede77c76-2a0b-4413-b6a4-43fb5251af5b" providerId="AD" clId="Web-{15ED584E-82C8-4908-B3A7-59973975E040}" dt="2021-01-28T13:40:33.946" v="2" actId="14100"/>
        <pc:sldMkLst>
          <pc:docMk/>
          <pc:sldMk cId="490479104" sldId="264"/>
        </pc:sldMkLst>
        <pc:spChg chg="mod">
          <ac:chgData name="Brajesh Ej Efternavn" userId="S::s192150@win.dtu.dk::ede77c76-2a0b-4413-b6a4-43fb5251af5b" providerId="AD" clId="Web-{15ED584E-82C8-4908-B3A7-59973975E040}" dt="2021-01-28T13:40:05.258" v="0" actId="1076"/>
          <ac:spMkLst>
            <pc:docMk/>
            <pc:sldMk cId="490479104" sldId="264"/>
            <ac:spMk id="2" creationId="{6BF8BCF7-C026-4ABB-924C-DB24268AB909}"/>
          </ac:spMkLst>
        </pc:spChg>
        <pc:picChg chg="add mod">
          <ac:chgData name="Brajesh Ej Efternavn" userId="S::s192150@win.dtu.dk::ede77c76-2a0b-4413-b6a4-43fb5251af5b" providerId="AD" clId="Web-{15ED584E-82C8-4908-B3A7-59973975E040}" dt="2021-01-28T13:40:33.946" v="2" actId="14100"/>
          <ac:picMkLst>
            <pc:docMk/>
            <pc:sldMk cId="490479104" sldId="264"/>
            <ac:picMk id="3" creationId="{DE04C799-43DF-40B5-BD59-3E590533C1B9}"/>
          </ac:picMkLst>
        </pc:picChg>
      </pc:sldChg>
    </pc:docChg>
  </pc:docChgLst>
  <pc:docChgLst>
    <pc:chgData name="nplutz" userId="S::nplutz_mit.edu#ext#@dtudk.onmicrosoft.com::6404172f-147a-40df-b65a-cb7898bdf8dc" providerId="AD" clId="Web-{80D4AF56-5FB8-40B1-AB67-12D1FCE7DC76}"/>
    <pc:docChg chg="addSld delSld modSld addMainMaster delMainMaster">
      <pc:chgData name="nplutz" userId="S::nplutz_mit.edu#ext#@dtudk.onmicrosoft.com::6404172f-147a-40df-b65a-cb7898bdf8dc" providerId="AD" clId="Web-{80D4AF56-5FB8-40B1-AB67-12D1FCE7DC76}" dt="2021-01-27T02:02:00.246" v="287"/>
      <pc:docMkLst>
        <pc:docMk/>
      </pc:docMkLst>
      <pc:sldChg chg="modSp mod modClrScheme chgLayout">
        <pc:chgData name="nplutz" userId="S::nplutz_mit.edu#ext#@dtudk.onmicrosoft.com::6404172f-147a-40df-b65a-cb7898bdf8dc" providerId="AD" clId="Web-{80D4AF56-5FB8-40B1-AB67-12D1FCE7DC76}" dt="2021-01-27T00:55:47.809" v="26"/>
        <pc:sldMkLst>
          <pc:docMk/>
          <pc:sldMk cId="109857222" sldId="256"/>
        </pc:sldMkLst>
        <pc:spChg chg="mod ord">
          <ac:chgData name="nplutz" userId="S::nplutz_mit.edu#ext#@dtudk.onmicrosoft.com::6404172f-147a-40df-b65a-cb7898bdf8dc" providerId="AD" clId="Web-{80D4AF56-5FB8-40B1-AB67-12D1FCE7DC76}" dt="2021-01-27T00:55:47.809" v="2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plutz" userId="S::nplutz_mit.edu#ext#@dtudk.onmicrosoft.com::6404172f-147a-40df-b65a-cb7898bdf8dc" providerId="AD" clId="Web-{80D4AF56-5FB8-40B1-AB67-12D1FCE7DC76}" dt="2021-01-27T00:55:47.809" v="2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del mod setBg modClrScheme setClrOvrMap delDesignElem chgLayout">
        <pc:chgData name="nplutz" userId="S::nplutz_mit.edu#ext#@dtudk.onmicrosoft.com::6404172f-147a-40df-b65a-cb7898bdf8dc" providerId="AD" clId="Web-{80D4AF56-5FB8-40B1-AB67-12D1FCE7DC76}" dt="2021-01-27T01:45:50.514" v="117"/>
        <pc:sldMkLst>
          <pc:docMk/>
          <pc:sldMk cId="4133314802" sldId="257"/>
        </pc:sldMkLst>
        <pc:spChg chg="mod ord">
          <ac:chgData name="nplutz" userId="S::nplutz_mit.edu#ext#@dtudk.onmicrosoft.com::6404172f-147a-40df-b65a-cb7898bdf8dc" providerId="AD" clId="Web-{80D4AF56-5FB8-40B1-AB67-12D1FCE7DC76}" dt="2021-01-27T00:55:47.809" v="26"/>
          <ac:spMkLst>
            <pc:docMk/>
            <pc:sldMk cId="4133314802" sldId="257"/>
            <ac:spMk id="2" creationId="{BD57FFEC-A625-4969-8AE6-EC47D4C816C1}"/>
          </ac:spMkLst>
        </pc:spChg>
        <pc:spChg chg="add del mod ord">
          <ac:chgData name="nplutz" userId="S::nplutz_mit.edu#ext#@dtudk.onmicrosoft.com::6404172f-147a-40df-b65a-cb7898bdf8dc" providerId="AD" clId="Web-{80D4AF56-5FB8-40B1-AB67-12D1FCE7DC76}" dt="2021-01-27T00:53:14.878" v="20"/>
          <ac:spMkLst>
            <pc:docMk/>
            <pc:sldMk cId="4133314802" sldId="257"/>
            <ac:spMk id="3" creationId="{E942F807-EC7E-496D-88F9-8AAFA56C8302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11.175" v="17"/>
          <ac:spMkLst>
            <pc:docMk/>
            <pc:sldMk cId="4133314802" sldId="257"/>
            <ac:spMk id="5" creationId="{76906711-0AFB-47DD-A4B6-4E94B38B8C91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11.175" v="17"/>
          <ac:spMkLst>
            <pc:docMk/>
            <pc:sldMk cId="4133314802" sldId="257"/>
            <ac:spMk id="6" creationId="{AA91F649-894C-41F6-A21D-3D1AC558E934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11.175" v="17"/>
          <ac:spMkLst>
            <pc:docMk/>
            <pc:sldMk cId="4133314802" sldId="257"/>
            <ac:spMk id="8" creationId="{56037404-66BD-46B5-9323-1B531319671A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05.424" v="15"/>
          <ac:spMkLst>
            <pc:docMk/>
            <pc:sldMk cId="4133314802" sldId="257"/>
            <ac:spMk id="10" creationId="{35555856-9970-4BC3-9AA9-6A917F53AFBD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14.863" v="19"/>
          <ac:spMkLst>
            <pc:docMk/>
            <pc:sldMk cId="4133314802" sldId="257"/>
            <ac:spMk id="11" creationId="{4351DFE5-F63D-4BE0-BDA9-E3EB88F01AA5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3:05.424" v="15"/>
          <ac:spMkLst>
            <pc:docMk/>
            <pc:sldMk cId="4133314802" sldId="257"/>
            <ac:spMk id="14" creationId="{13722DD7-BA73-4776-93A3-94491FEF7260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4:15.444" v="21"/>
          <ac:spMkLst>
            <pc:docMk/>
            <pc:sldMk cId="4133314802" sldId="257"/>
            <ac:spMk id="15" creationId="{35555856-9970-4BC3-9AA9-6A917F53AFBD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4:15.444" v="21"/>
          <ac:spMkLst>
            <pc:docMk/>
            <pc:sldMk cId="4133314802" sldId="257"/>
            <ac:spMk id="17" creationId="{13722DD7-BA73-4776-93A3-94491FEF7260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27" creationId="{4AC0CD9D-7610-4620-93B4-798CCD9AB581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33" creationId="{DE4D62F9-188E-4530-84C2-24BDEE4BEB82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35" creationId="{C6A81905-F480-46A4-BC10-215D24EA1AE6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37" creationId="{36FD4D9D-3784-41E8-8405-A42B72F51331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39" creationId="{09811DF6-66E4-43D5-B564-3151796531ED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0:55:24.855" v="24"/>
          <ac:spMkLst>
            <pc:docMk/>
            <pc:sldMk cId="4133314802" sldId="257"/>
            <ac:spMk id="41" creationId="{60817A52-B891-4228-A61E-0C0A57632DDA}"/>
          </ac:spMkLst>
        </pc:spChg>
        <pc:picChg chg="add del">
          <ac:chgData name="nplutz" userId="S::nplutz_mit.edu#ext#@dtudk.onmicrosoft.com::6404172f-147a-40df-b65a-cb7898bdf8dc" providerId="AD" clId="Web-{80D4AF56-5FB8-40B1-AB67-12D1FCE7DC76}" dt="2021-01-27T00:53:05.424" v="15"/>
          <ac:picMkLst>
            <pc:docMk/>
            <pc:sldMk cId="4133314802" sldId="257"/>
            <ac:picMk id="7" creationId="{EEDC3667-C0B1-4117-834D-1FD4E0984312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3:11.175" v="17"/>
          <ac:picMkLst>
            <pc:docMk/>
            <pc:sldMk cId="4133314802" sldId="257"/>
            <ac:picMk id="9" creationId="{8B829D90-1348-4215-ADCB-2828ED2C244E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3:05.424" v="15"/>
          <ac:picMkLst>
            <pc:docMk/>
            <pc:sldMk cId="4133314802" sldId="257"/>
            <ac:picMk id="12" creationId="{7F487851-BFAF-46D8-A1ED-50CAD6E46F59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3:14.863" v="19"/>
          <ac:picMkLst>
            <pc:docMk/>
            <pc:sldMk cId="4133314802" sldId="257"/>
            <ac:picMk id="13" creationId="{3AA16612-ACD2-4A16-8F2B-4514FD6BF28F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4:15.444" v="21"/>
          <ac:picMkLst>
            <pc:docMk/>
            <pc:sldMk cId="4133314802" sldId="257"/>
            <ac:picMk id="16" creationId="{7F487851-BFAF-46D8-A1ED-50CAD6E46F59}"/>
          </ac:picMkLst>
        </pc:picChg>
        <pc:picChg chg="add mod">
          <ac:chgData name="nplutz" userId="S::nplutz_mit.edu#ext#@dtudk.onmicrosoft.com::6404172f-147a-40df-b65a-cb7898bdf8dc" providerId="AD" clId="Web-{80D4AF56-5FB8-40B1-AB67-12D1FCE7DC76}" dt="2021-01-27T00:55:58.701" v="27" actId="1076"/>
          <ac:picMkLst>
            <pc:docMk/>
            <pc:sldMk cId="4133314802" sldId="257"/>
            <ac:picMk id="18" creationId="{EEDC3667-C0B1-4117-834D-1FD4E0984312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5:24.855" v="24"/>
          <ac:picMkLst>
            <pc:docMk/>
            <pc:sldMk cId="4133314802" sldId="257"/>
            <ac:picMk id="23" creationId="{41B68C77-138E-4BF7-A276-BD0C78A4219F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5:24.855" v="24"/>
          <ac:picMkLst>
            <pc:docMk/>
            <pc:sldMk cId="4133314802" sldId="257"/>
            <ac:picMk id="25" creationId="{7C268552-D473-46ED-B1B8-422042C4DEF1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5:24.855" v="24"/>
          <ac:picMkLst>
            <pc:docMk/>
            <pc:sldMk cId="4133314802" sldId="257"/>
            <ac:picMk id="29" creationId="{B9238B3E-24AA-439A-B527-6C5DF6D72145}"/>
          </ac:picMkLst>
        </pc:picChg>
        <pc:picChg chg="add del">
          <ac:chgData name="nplutz" userId="S::nplutz_mit.edu#ext#@dtudk.onmicrosoft.com::6404172f-147a-40df-b65a-cb7898bdf8dc" providerId="AD" clId="Web-{80D4AF56-5FB8-40B1-AB67-12D1FCE7DC76}" dt="2021-01-27T00:55:24.855" v="24"/>
          <ac:picMkLst>
            <pc:docMk/>
            <pc:sldMk cId="4133314802" sldId="257"/>
            <ac:picMk id="31" creationId="{69F01145-BEA3-4CBF-AA21-10077B948CA8}"/>
          </ac:picMkLst>
        </pc:picChg>
      </pc:sldChg>
      <pc:sldChg chg="addSp delSp modSp new mod setBg modClrScheme chgLayout">
        <pc:chgData name="nplutz" userId="S::nplutz_mit.edu#ext#@dtudk.onmicrosoft.com::6404172f-147a-40df-b65a-cb7898bdf8dc" providerId="AD" clId="Web-{80D4AF56-5FB8-40B1-AB67-12D1FCE7DC76}" dt="2021-01-27T02:02:00.246" v="287"/>
        <pc:sldMkLst>
          <pc:docMk/>
          <pc:sldMk cId="2701672176" sldId="258"/>
        </pc:sldMkLst>
        <pc:spChg chg="add mod or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4" creationId="{A324F0EC-4127-484F-B894-88B92AB86829}"/>
          </ac:spMkLst>
        </pc:spChg>
        <pc:spChg chg="add mod">
          <ac:chgData name="nplutz" userId="S::nplutz_mit.edu#ext#@dtudk.onmicrosoft.com::6404172f-147a-40df-b65a-cb7898bdf8dc" providerId="AD" clId="Web-{80D4AF56-5FB8-40B1-AB67-12D1FCE7DC76}" dt="2021-01-27T02:00:52.274" v="239" actId="1076"/>
          <ac:spMkLst>
            <pc:docMk/>
            <pc:sldMk cId="2701672176" sldId="258"/>
            <ac:spMk id="5" creationId="{2D808E4C-C013-46EA-A5BE-669446AC3BC1}"/>
          </ac:spMkLst>
        </pc:spChg>
        <pc:spChg chg="add mod">
          <ac:chgData name="nplutz" userId="S::nplutz_mit.edu#ext#@dtudk.onmicrosoft.com::6404172f-147a-40df-b65a-cb7898bdf8dc" providerId="AD" clId="Web-{80D4AF56-5FB8-40B1-AB67-12D1FCE7DC76}" dt="2021-01-27T02:02:00.246" v="287"/>
          <ac:spMkLst>
            <pc:docMk/>
            <pc:sldMk cId="2701672176" sldId="258"/>
            <ac:spMk id="6" creationId="{18EDA610-8C2E-4E6F-A927-CB0F6835C5E4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9" creationId="{BD401F6B-8430-4392-A9C1-E7AF1A47D276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11" creationId="{1EF4CA56-5E10-46FC-B8C0-89FC75EA4AA4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15" creationId="{D39BA491-06F7-499E-BB89-CE696C9231C7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17" creationId="{DAFAF2D0-E05C-445D-B486-A13B19CE84FD}"/>
          </ac:spMkLst>
        </pc:spChg>
        <pc:spChg chg="add del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19" creationId="{529578D5-9002-4530-9F5A-D5B71B51E3E6}"/>
          </ac:spMkLst>
        </pc:spChg>
        <pc:spChg chg="ad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26" creationId="{1D1D1210-3BD3-4C6E-AD1B-07BFB5ABDD5C}"/>
          </ac:spMkLst>
        </pc:spChg>
        <pc:spChg chg="ad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28" creationId="{E4947F56-9DBB-4FF9-ABF2-5B7B3C7B5FC0}"/>
          </ac:spMkLst>
        </pc:spChg>
        <pc:spChg chg="ad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32" creationId="{5C8E9CDB-D43B-406A-A383-9ACA480BA2D4}"/>
          </ac:spMkLst>
        </pc:spChg>
        <pc:spChg chg="ad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34" creationId="{93C8016D-8063-469F-8F60-CDDA584AB1B3}"/>
          </ac:spMkLst>
        </pc:spChg>
        <pc:spChg chg="add">
          <ac:chgData name="nplutz" userId="S::nplutz_mit.edu#ext#@dtudk.onmicrosoft.com::6404172f-147a-40df-b65a-cb7898bdf8dc" providerId="AD" clId="Web-{80D4AF56-5FB8-40B1-AB67-12D1FCE7DC76}" dt="2021-01-27T01:46:12.237" v="118"/>
          <ac:spMkLst>
            <pc:docMk/>
            <pc:sldMk cId="2701672176" sldId="258"/>
            <ac:spMk id="36" creationId="{ABFEE421-0374-4B8E-A6B8-6A1718AF4286}"/>
          </ac:spMkLst>
        </pc:spChg>
        <pc:picChg chg="add del mod">
          <ac:chgData name="nplutz" userId="S::nplutz_mit.edu#ext#@dtudk.onmicrosoft.com::6404172f-147a-40df-b65a-cb7898bdf8dc" providerId="AD" clId="Web-{80D4AF56-5FB8-40B1-AB67-12D1FCE7DC76}" dt="2021-01-27T01:43:25.913" v="113"/>
          <ac:picMkLst>
            <pc:docMk/>
            <pc:sldMk cId="2701672176" sldId="258"/>
            <ac:picMk id="2" creationId="{CACFFE67-095E-4FAC-ACDD-F9BFD602479B}"/>
          </ac:picMkLst>
        </pc:picChg>
        <pc:picChg chg="add mod ord">
          <ac:chgData name="nplutz" userId="S::nplutz_mit.edu#ext#@dtudk.onmicrosoft.com::6404172f-147a-40df-b65a-cb7898bdf8dc" providerId="AD" clId="Web-{80D4AF56-5FB8-40B1-AB67-12D1FCE7DC76}" dt="2021-01-27T01:46:30.895" v="125" actId="1076"/>
          <ac:picMkLst>
            <pc:docMk/>
            <pc:sldMk cId="2701672176" sldId="258"/>
            <ac:picMk id="3" creationId="{3E68D2BC-F2B8-4430-B14A-950BF535C294}"/>
          </ac:picMkLst>
        </pc:picChg>
        <pc:cxnChg chg="add del">
          <ac:chgData name="nplutz" userId="S::nplutz_mit.edu#ext#@dtudk.onmicrosoft.com::6404172f-147a-40df-b65a-cb7898bdf8dc" providerId="AD" clId="Web-{80D4AF56-5FB8-40B1-AB67-12D1FCE7DC76}" dt="2021-01-27T01:46:12.237" v="118"/>
          <ac:cxnSpMkLst>
            <pc:docMk/>
            <pc:sldMk cId="2701672176" sldId="258"/>
            <ac:cxnSpMk id="13" creationId="{6DDF8255-E454-48AF-9A12-E4291F413A60}"/>
          </ac:cxnSpMkLst>
        </pc:cxnChg>
        <pc:cxnChg chg="add del">
          <ac:chgData name="nplutz" userId="S::nplutz_mit.edu#ext#@dtudk.onmicrosoft.com::6404172f-147a-40df-b65a-cb7898bdf8dc" providerId="AD" clId="Web-{80D4AF56-5FB8-40B1-AB67-12D1FCE7DC76}" dt="2021-01-27T01:46:12.237" v="118"/>
          <ac:cxnSpMkLst>
            <pc:docMk/>
            <pc:sldMk cId="2701672176" sldId="258"/>
            <ac:cxnSpMk id="21" creationId="{6E5E86CE-8854-412C-8725-FFB76705B3FA}"/>
          </ac:cxnSpMkLst>
        </pc:cxnChg>
        <pc:cxnChg chg="add">
          <ac:chgData name="nplutz" userId="S::nplutz_mit.edu#ext#@dtudk.onmicrosoft.com::6404172f-147a-40df-b65a-cb7898bdf8dc" providerId="AD" clId="Web-{80D4AF56-5FB8-40B1-AB67-12D1FCE7DC76}" dt="2021-01-27T01:46:12.237" v="118"/>
          <ac:cxnSpMkLst>
            <pc:docMk/>
            <pc:sldMk cId="2701672176" sldId="258"/>
            <ac:cxnSpMk id="30" creationId="{B6E21A4B-9996-44C9-AE8B-9B156A6CDFB6}"/>
          </ac:cxnSpMkLst>
        </pc:cxnChg>
      </pc:sldChg>
      <pc:sldMasterChg chg="del delSldLayout">
        <pc:chgData name="nplutz" userId="S::nplutz_mit.edu#ext#@dtudk.onmicrosoft.com::6404172f-147a-40df-b65a-cb7898bdf8dc" providerId="AD" clId="Web-{80D4AF56-5FB8-40B1-AB67-12D1FCE7DC76}" dt="2021-01-27T00:52:40.173" v="13"/>
        <pc:sldMasterMkLst>
          <pc:docMk/>
          <pc:sldMasterMk cId="2460954070" sldId="2147483660"/>
        </pc:sldMasterMkLst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plutz" userId="S::nplutz_mit.edu#ext#@dtudk.onmicrosoft.com::6404172f-147a-40df-b65a-cb7898bdf8dc" providerId="AD" clId="Web-{80D4AF56-5FB8-40B1-AB67-12D1FCE7DC76}" dt="2021-01-27T00:52:40.173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plutz" userId="S::nplutz_mit.edu#ext#@dtudk.onmicrosoft.com::6404172f-147a-40df-b65a-cb7898bdf8dc" providerId="AD" clId="Web-{80D4AF56-5FB8-40B1-AB67-12D1FCE7DC76}" dt="2021-01-27T00:54:15.444" v="21"/>
        <pc:sldMasterMkLst>
          <pc:docMk/>
          <pc:sldMasterMk cId="1541362996" sldId="2147483672"/>
        </pc:sldMasterMkLst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1336871158" sldId="2147483673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584797851" sldId="2147483674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4148720836" sldId="214748367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4012542049" sldId="214748367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1362550523" sldId="214748367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967556936" sldId="214748367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1784533613" sldId="2147483679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1434963079" sldId="2147483680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500457068" sldId="2147483681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3778831623" sldId="2147483682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4:15.444" v="21"/>
          <pc:sldLayoutMkLst>
            <pc:docMk/>
            <pc:sldMasterMk cId="1541362996" sldId="2147483672"/>
            <pc:sldLayoutMk cId="3167279273" sldId="2147483683"/>
          </pc:sldLayoutMkLst>
        </pc:sldLayoutChg>
      </pc:sldMasterChg>
      <pc:sldMasterChg chg="add del addSldLayout delSldLayout modSldLayout">
        <pc:chgData name="nplutz" userId="S::nplutz_mit.edu#ext#@dtudk.onmicrosoft.com::6404172f-147a-40df-b65a-cb7898bdf8dc" providerId="AD" clId="Web-{80D4AF56-5FB8-40B1-AB67-12D1FCE7DC76}" dt="2021-01-27T00:55:24.855" v="24"/>
        <pc:sldMasterMkLst>
          <pc:docMk/>
          <pc:sldMasterMk cId="3063599504" sldId="2147483684"/>
        </pc:sldMasterMkLst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408243418" sldId="214748368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2073003486" sldId="214748368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224161812" sldId="214748368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591599529" sldId="214748368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2892063134" sldId="2147483689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1626831840" sldId="2147483690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3058075870" sldId="2147483691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3954201016" sldId="2147483692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3238291244" sldId="2147483693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3863866605" sldId="2147483694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667873161" sldId="214748369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2644953743" sldId="214748369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4043534439" sldId="214748369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1258672897" sldId="214748369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3105067895" sldId="2147483699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2454724568" sldId="2147483700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24.855" v="24"/>
          <pc:sldLayoutMkLst>
            <pc:docMk/>
            <pc:sldMasterMk cId="3063599504" sldId="2147483684"/>
            <pc:sldLayoutMk cId="842081265" sldId="2147483701"/>
          </pc:sldLayoutMkLst>
        </pc:sldLayoutChg>
      </pc:sldMasterChg>
      <pc:sldMasterChg chg="add del addSldLayout delSldLayout modSldLayout">
        <pc:chgData name="nplutz" userId="S::nplutz_mit.edu#ext#@dtudk.onmicrosoft.com::6404172f-147a-40df-b65a-cb7898bdf8dc" providerId="AD" clId="Web-{80D4AF56-5FB8-40B1-AB67-12D1FCE7DC76}" dt="2021-01-27T00:55:42.622" v="25"/>
        <pc:sldMasterMkLst>
          <pc:docMk/>
          <pc:sldMasterMk cId="3417593643" sldId="2147483702"/>
        </pc:sldMasterMkLst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3608740035" sldId="2147483703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544655259" sldId="2147483704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1853665780" sldId="214748370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995728560" sldId="214748370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7935496" sldId="214748370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713548134" sldId="214748370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1048291011" sldId="2147483709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4008580625" sldId="2147483710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763929440" sldId="2147483711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65431812" sldId="2147483712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506619693" sldId="2147483713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756418219" sldId="2147483714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1325076921" sldId="214748371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3058235481" sldId="214748371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133138029" sldId="214748371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2346949508" sldId="214748371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2.622" v="25"/>
          <pc:sldLayoutMkLst>
            <pc:docMk/>
            <pc:sldMasterMk cId="3417593643" sldId="2147483702"/>
            <pc:sldLayoutMk cId="1367681653" sldId="2147483719"/>
          </pc:sldLayoutMkLst>
        </pc:sldLayoutChg>
      </pc:sldMasterChg>
      <pc:sldMasterChg chg="add del addSldLayout delSldLayout modSldLayout">
        <pc:chgData name="nplutz" userId="S::nplutz_mit.edu#ext#@dtudk.onmicrosoft.com::6404172f-147a-40df-b65a-cb7898bdf8dc" providerId="AD" clId="Web-{80D4AF56-5FB8-40B1-AB67-12D1FCE7DC76}" dt="2021-01-27T00:55:47.809" v="26"/>
        <pc:sldMasterMkLst>
          <pc:docMk/>
          <pc:sldMasterMk cId="631586524" sldId="2147483720"/>
        </pc:sldMasterMkLst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4190479152" sldId="2147483721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2930262791" sldId="2147483722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1979789753" sldId="2147483723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2830829681" sldId="2147483724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3861943095" sldId="2147483725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1378977053" sldId="2147483726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3632283300" sldId="2147483727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3168235760" sldId="2147483728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3243796492" sldId="2147483729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4050466600" sldId="2147483730"/>
          </pc:sldLayoutMkLst>
        </pc:sldLayoutChg>
        <pc:sldLayoutChg chg="add del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631586524" sldId="2147483720"/>
            <pc:sldLayoutMk cId="1139650250" sldId="2147483731"/>
          </pc:sldLayoutMkLst>
        </pc:sldLayoutChg>
      </pc:sldMasterChg>
      <pc:sldMasterChg chg="add addSldLayout modSldLayout">
        <pc:chgData name="nplutz" userId="S::nplutz_mit.edu#ext#@dtudk.onmicrosoft.com::6404172f-147a-40df-b65a-cb7898bdf8dc" providerId="AD" clId="Web-{80D4AF56-5FB8-40B1-AB67-12D1FCE7DC76}" dt="2021-01-27T00:55:47.809" v="26"/>
        <pc:sldMasterMkLst>
          <pc:docMk/>
          <pc:sldMasterMk cId="3395858062" sldId="2147483732"/>
        </pc:sldMasterMkLst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539407675" sldId="2147483733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1472047608" sldId="2147483734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2430202386" sldId="2147483735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4185200949" sldId="2147483736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3412004719" sldId="2147483737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1636496273" sldId="2147483738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3015847315" sldId="2147483739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1338322896" sldId="2147483740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993014136" sldId="2147483741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991759821" sldId="2147483742"/>
          </pc:sldLayoutMkLst>
        </pc:sldLayoutChg>
        <pc:sldLayoutChg chg="add mod replId">
          <pc:chgData name="nplutz" userId="S::nplutz_mit.edu#ext#@dtudk.onmicrosoft.com::6404172f-147a-40df-b65a-cb7898bdf8dc" providerId="AD" clId="Web-{80D4AF56-5FB8-40B1-AB67-12D1FCE7DC76}" dt="2021-01-27T00:55:47.809" v="26"/>
          <pc:sldLayoutMkLst>
            <pc:docMk/>
            <pc:sldMasterMk cId="3395858062" sldId="2147483732"/>
            <pc:sldLayoutMk cId="4077500098" sldId="2147483743"/>
          </pc:sldLayoutMkLst>
        </pc:sldLayoutChg>
      </pc:sldMasterChg>
    </pc:docChg>
  </pc:docChgLst>
  <pc:docChgLst>
    <pc:chgData name="Søren Frederik Andersen" userId="S::soera20_student.sdu.dk#ext#@dtudk.onmicrosoft.com::b426fdde-4b27-4814-82f9-649668062ca6" providerId="AD" clId="Web-{93910A57-7368-4443-AC99-AD8B710DC58C}"/>
    <pc:docChg chg="modSld addMainMaster delMainMaster">
      <pc:chgData name="Søren Frederik Andersen" userId="S::soera20_student.sdu.dk#ext#@dtudk.onmicrosoft.com::b426fdde-4b27-4814-82f9-649668062ca6" providerId="AD" clId="Web-{93910A57-7368-4443-AC99-AD8B710DC58C}" dt="2021-01-27T17:41:34.037" v="44"/>
      <pc:docMkLst>
        <pc:docMk/>
      </pc:docMkLst>
      <pc:sldChg chg="modSp mod modClrScheme chgLayout">
        <pc:chgData name="Søren Frederik Andersen" userId="S::soera20_student.sdu.dk#ext#@dtudk.onmicrosoft.com::b426fdde-4b27-4814-82f9-649668062ca6" providerId="AD" clId="Web-{93910A57-7368-4443-AC99-AD8B710DC58C}" dt="2021-01-27T17:40:31.537" v="40" actId="20577"/>
        <pc:sldMkLst>
          <pc:docMk/>
          <pc:sldMk cId="109857222" sldId="256"/>
        </pc:sldMkLst>
        <pc:spChg chg="mod ord">
          <ac:chgData name="Søren Frederik Andersen" userId="S::soera20_student.sdu.dk#ext#@dtudk.onmicrosoft.com::b426fdde-4b27-4814-82f9-649668062ca6" providerId="AD" clId="Web-{93910A57-7368-4443-AC99-AD8B710DC58C}" dt="2021-01-27T17:40:31.537" v="4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109857222" sldId="256"/>
            <ac:spMk id="3" creationId="{00000000-0000-0000-0000-000000000000}"/>
          </ac:spMkLst>
        </pc:spChg>
      </pc:sldChg>
      <pc:sldChg chg="delSp mod modClrScheme delDesignElem chgLayout">
        <pc:chgData name="Søren Frederik Andersen" userId="S::soera20_student.sdu.dk#ext#@dtudk.onmicrosoft.com::b426fdde-4b27-4814-82f9-649668062ca6" providerId="AD" clId="Web-{93910A57-7368-4443-AC99-AD8B710DC58C}" dt="2021-01-27T17:38:41.535" v="18"/>
        <pc:sldMkLst>
          <pc:docMk/>
          <pc:sldMk cId="2701672176" sldId="258"/>
        </pc:sldMkLst>
        <pc:sp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2701672176" sldId="258"/>
            <ac:spMk id="26" creationId="{1D1D1210-3BD3-4C6E-AD1B-07BFB5ABDD5C}"/>
          </ac:spMkLst>
        </pc:spChg>
        <pc:sp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2701672176" sldId="258"/>
            <ac:spMk id="28" creationId="{E4947F56-9DBB-4FF9-ABF2-5B7B3C7B5FC0}"/>
          </ac:spMkLst>
        </pc:spChg>
        <pc:sp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2701672176" sldId="258"/>
            <ac:spMk id="32" creationId="{5C8E9CDB-D43B-406A-A383-9ACA480BA2D4}"/>
          </ac:spMkLst>
        </pc:spChg>
        <pc:sp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2701672176" sldId="258"/>
            <ac:spMk id="34" creationId="{93C8016D-8063-469F-8F60-CDDA584AB1B3}"/>
          </ac:spMkLst>
        </pc:spChg>
        <pc:sp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spMkLst>
            <pc:docMk/>
            <pc:sldMk cId="2701672176" sldId="258"/>
            <ac:spMk id="36" creationId="{ABFEE421-0374-4B8E-A6B8-6A1718AF4286}"/>
          </ac:spMkLst>
        </pc:spChg>
        <pc:cxnChg chg="del">
          <ac:chgData name="Søren Frederik Andersen" userId="S::soera20_student.sdu.dk#ext#@dtudk.onmicrosoft.com::b426fdde-4b27-4814-82f9-649668062ca6" providerId="AD" clId="Web-{93910A57-7368-4443-AC99-AD8B710DC58C}" dt="2021-01-27T17:38:41.535" v="18"/>
          <ac:cxnSpMkLst>
            <pc:docMk/>
            <pc:sldMk cId="2701672176" sldId="258"/>
            <ac:cxnSpMk id="30" creationId="{B6E21A4B-9996-44C9-AE8B-9B156A6CDFB6}"/>
          </ac:cxnSpMkLst>
        </pc:cxnChg>
      </pc:sldChg>
      <pc:sldChg chg="addSp delSp modSp mod modClrScheme chgLayout">
        <pc:chgData name="Søren Frederik Andersen" userId="S::soera20_student.sdu.dk#ext#@dtudk.onmicrosoft.com::b426fdde-4b27-4814-82f9-649668062ca6" providerId="AD" clId="Web-{93910A57-7368-4443-AC99-AD8B710DC58C}" dt="2021-01-27T17:41:34.037" v="44"/>
        <pc:sldMkLst>
          <pc:docMk/>
          <pc:sldMk cId="3845558690" sldId="259"/>
        </pc:sldMkLst>
        <pc:spChg chg="mod">
          <ac:chgData name="Søren Frederik Andersen" userId="S::soera20_student.sdu.dk#ext#@dtudk.onmicrosoft.com::b426fdde-4b27-4814-82f9-649668062ca6" providerId="AD" clId="Web-{93910A57-7368-4443-AC99-AD8B710DC58C}" dt="2021-01-27T17:41:14.725" v="41" actId="1076"/>
          <ac:spMkLst>
            <pc:docMk/>
            <pc:sldMk cId="3845558690" sldId="259"/>
            <ac:spMk id="3" creationId="{EB2DE918-CECA-49BC-8878-0E07952EA24C}"/>
          </ac:spMkLst>
        </pc:spChg>
        <pc:spChg chg="add del mod">
          <ac:chgData name="Søren Frederik Andersen" userId="S::soera20_student.sdu.dk#ext#@dtudk.onmicrosoft.com::b426fdde-4b27-4814-82f9-649668062ca6" providerId="AD" clId="Web-{93910A57-7368-4443-AC99-AD8B710DC58C}" dt="2021-01-27T17:41:34.037" v="44"/>
          <ac:spMkLst>
            <pc:docMk/>
            <pc:sldMk cId="3845558690" sldId="259"/>
            <ac:spMk id="4" creationId="{AB60FC8D-09B6-43D3-8896-644C742179BD}"/>
          </ac:spMkLst>
        </pc:spChg>
      </pc:sldChg>
      <pc:sldChg chg="mod modClrScheme chgLayout">
        <pc:chgData name="Søren Frederik Andersen" userId="S::soera20_student.sdu.dk#ext#@dtudk.onmicrosoft.com::b426fdde-4b27-4814-82f9-649668062ca6" providerId="AD" clId="Web-{93910A57-7368-4443-AC99-AD8B710DC58C}" dt="2021-01-27T17:38:41.535" v="18"/>
        <pc:sldMkLst>
          <pc:docMk/>
          <pc:sldMk cId="1499647876" sldId="260"/>
        </pc:sldMkLst>
      </pc:sldChg>
      <pc:sldMasterChg chg="del delSldLayout">
        <pc:chgData name="Søren Frederik Andersen" userId="S::soera20_student.sdu.dk#ext#@dtudk.onmicrosoft.com::b426fdde-4b27-4814-82f9-649668062ca6" providerId="AD" clId="Web-{93910A57-7368-4443-AC99-AD8B710DC58C}" dt="2021-01-27T17:38:41.535" v="18"/>
        <pc:sldMasterMkLst>
          <pc:docMk/>
          <pc:sldMasterMk cId="3395858062" sldId="2147483732"/>
        </pc:sldMasterMkLst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539407675" sldId="2147483733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1472047608" sldId="2147483734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2430202386" sldId="2147483735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4185200949" sldId="2147483736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3412004719" sldId="2147483737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1636496273" sldId="2147483738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3015847315" sldId="2147483739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1338322896" sldId="2147483740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993014136" sldId="2147483741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991759821" sldId="2147483742"/>
          </pc:sldLayoutMkLst>
        </pc:sldLayoutChg>
        <pc:sldLayoutChg chg="del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395858062" sldId="2147483732"/>
            <pc:sldLayoutMk cId="4077500098" sldId="2147483743"/>
          </pc:sldLayoutMkLst>
        </pc:sldLayoutChg>
      </pc:sldMasterChg>
      <pc:sldMasterChg chg="add addSldLayout modSldLayout">
        <pc:chgData name="Søren Frederik Andersen" userId="S::soera20_student.sdu.dk#ext#@dtudk.onmicrosoft.com::b426fdde-4b27-4814-82f9-649668062ca6" providerId="AD" clId="Web-{93910A57-7368-4443-AC99-AD8B710DC58C}" dt="2021-01-27T17:38:41.535" v="18"/>
        <pc:sldMasterMkLst>
          <pc:docMk/>
          <pc:sldMasterMk cId="3781063696" sldId="2147483744"/>
        </pc:sldMasterMkLst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3443957719" sldId="2147483745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3111476217" sldId="2147483746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1462189353" sldId="2147483747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2795472529" sldId="2147483748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4284784061" sldId="2147483749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3553940338" sldId="2147483750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2502847222" sldId="2147483751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2086625003" sldId="2147483752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1841131472" sldId="2147483753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3362597218" sldId="2147483754"/>
          </pc:sldLayoutMkLst>
        </pc:sldLayoutChg>
        <pc:sldLayoutChg chg="add mod replId">
          <pc:chgData name="Søren Frederik Andersen" userId="S::soera20_student.sdu.dk#ext#@dtudk.onmicrosoft.com::b426fdde-4b27-4814-82f9-649668062ca6" providerId="AD" clId="Web-{93910A57-7368-4443-AC99-AD8B710DC58C}" dt="2021-01-27T17:38:41.535" v="18"/>
          <pc:sldLayoutMkLst>
            <pc:docMk/>
            <pc:sldMasterMk cId="3781063696" sldId="2147483744"/>
            <pc:sldLayoutMk cId="3676408984" sldId="2147483755"/>
          </pc:sldLayoutMkLst>
        </pc:sldLayoutChg>
      </pc:sldMasterChg>
    </pc:docChg>
  </pc:docChgLst>
  <pc:docChgLst>
    <pc:chgData name="Anders Leth Villumsen" userId="S::avill18_student.sdu.dk#ext#@dtudk.onmicrosoft.com::9dce512c-f367-4a86-a61b-d0ad13a7b9d7" providerId="AD" clId="Web-{2C49E61C-FD54-4E90-BD8E-66001D7E3580}"/>
    <pc:docChg chg="modSld">
      <pc:chgData name="Anders Leth Villumsen" userId="S::avill18_student.sdu.dk#ext#@dtudk.onmicrosoft.com::9dce512c-f367-4a86-a61b-d0ad13a7b9d7" providerId="AD" clId="Web-{2C49E61C-FD54-4E90-BD8E-66001D7E3580}" dt="2021-01-26T17:16:00.442" v="8" actId="20577"/>
      <pc:docMkLst>
        <pc:docMk/>
      </pc:docMkLst>
      <pc:sldChg chg="modSp">
        <pc:chgData name="Anders Leth Villumsen" userId="S::avill18_student.sdu.dk#ext#@dtudk.onmicrosoft.com::9dce512c-f367-4a86-a61b-d0ad13a7b9d7" providerId="AD" clId="Web-{2C49E61C-FD54-4E90-BD8E-66001D7E3580}" dt="2021-01-26T17:16:00.442" v="8" actId="20577"/>
        <pc:sldMkLst>
          <pc:docMk/>
          <pc:sldMk cId="109857222" sldId="256"/>
        </pc:sldMkLst>
        <pc:spChg chg="mod">
          <ac:chgData name="Anders Leth Villumsen" userId="S::avill18_student.sdu.dk#ext#@dtudk.onmicrosoft.com::9dce512c-f367-4a86-a61b-d0ad13a7b9d7" providerId="AD" clId="Web-{2C49E61C-FD54-4E90-BD8E-66001D7E3580}" dt="2021-01-26T17:16:00.442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FA63-076D-4792-A090-9A3F553E534C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0D8A7-95CC-4EAD-820D-FC62211EF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6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1.jpe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, outdoor, plant, conifer&#10;&#10;Description automatically generated">
            <a:extLst>
              <a:ext uri="{FF2B5EF4-FFF2-40B4-BE49-F238E27FC236}">
                <a16:creationId xmlns:a16="http://schemas.microsoft.com/office/drawing/2014/main" id="{80DF5F86-DF69-490F-86E5-8B60DF06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90"/>
          <a:stretch/>
        </p:blipFill>
        <p:spPr>
          <a:xfrm>
            <a:off x="0" y="-184826"/>
            <a:ext cx="12192000" cy="704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A7968-78E0-4BF0-9E84-EB71AC477448}"/>
              </a:ext>
            </a:extLst>
          </p:cNvPr>
          <p:cNvSpPr/>
          <p:nvPr/>
        </p:nvSpPr>
        <p:spPr>
          <a:xfrm>
            <a:off x="0" y="-184826"/>
            <a:ext cx="12192000" cy="7159558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224713" y="1180441"/>
            <a:ext cx="4318000" cy="34607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RECLAMATION OF COMPUTING WASTE HEAT - USED AS A HEATING SOURCE AT CAMPUSES</a:t>
            </a:r>
            <a:endParaRPr lang="en-GB" sz="32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24713" y="4555499"/>
            <a:ext cx="2808287" cy="595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0"/>
                <a:cs typeface="Calibri Light"/>
              </a:rPr>
              <a:t>TEAM : C CUBED</a:t>
            </a:r>
            <a:endParaRPr lang="en-GB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8BCF7-C026-4ABB-924C-DB24268AB909}"/>
              </a:ext>
            </a:extLst>
          </p:cNvPr>
          <p:cNvSpPr txBox="1"/>
          <p:nvPr/>
        </p:nvSpPr>
        <p:spPr>
          <a:xfrm>
            <a:off x="956719" y="2228855"/>
            <a:ext cx="4318781" cy="2400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-5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6E86-DC78-4932-AA28-64DE70E9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233"/>
            <a:ext cx="5659690" cy="42775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C5E9-88B6-406E-855B-50266F8E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498F9B-69E3-45EF-9CDF-44071CCF1382}"/>
              </a:ext>
            </a:extLst>
          </p:cNvPr>
          <p:cNvSpPr/>
          <p:nvPr/>
        </p:nvSpPr>
        <p:spPr>
          <a:xfrm>
            <a:off x="1255061" y="1358281"/>
            <a:ext cx="1536971" cy="15369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F9C6A13-AADA-4D6D-981C-C7D9FA776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t="-1176" r="2629" b="16477"/>
          <a:stretch/>
        </p:blipFill>
        <p:spPr>
          <a:xfrm>
            <a:off x="9421124" y="1358052"/>
            <a:ext cx="1537200" cy="1537200"/>
          </a:xfrm>
          <a:prstGeom prst="ellipse">
            <a:avLst/>
          </a:prstGeom>
        </p:spPr>
      </p:pic>
      <p:pic>
        <p:nvPicPr>
          <p:cNvPr id="14" name="Picture 13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B6AD71B6-DDB5-4A4B-AFE8-7C50FB132B27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5" t="-222" r="10854" b="38376"/>
          <a:stretch/>
        </p:blipFill>
        <p:spPr>
          <a:xfrm>
            <a:off x="5337978" y="1358281"/>
            <a:ext cx="1537200" cy="1536971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6337D-5DCE-4125-A317-5C736E76C203}"/>
              </a:ext>
            </a:extLst>
          </p:cNvPr>
          <p:cNvSpPr txBox="1"/>
          <p:nvPr/>
        </p:nvSpPr>
        <p:spPr>
          <a:xfrm>
            <a:off x="994326" y="3424135"/>
            <a:ext cx="18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Avenir Next LT Pro" panose="020B0504020202020204" pitchFamily="34" charset="0"/>
              </a:rPr>
              <a:t>Anders Leth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C80F2-98CD-4710-AD18-B3B8E953F2D7}"/>
              </a:ext>
            </a:extLst>
          </p:cNvPr>
          <p:cNvSpPr txBox="1"/>
          <p:nvPr/>
        </p:nvSpPr>
        <p:spPr>
          <a:xfrm>
            <a:off x="2971169" y="3424135"/>
            <a:ext cx="186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err="1">
                <a:latin typeface="Avenir Next LT Pro" panose="020B0504020202020204" pitchFamily="34" charset="0"/>
              </a:rPr>
              <a:t>Brajesh</a:t>
            </a:r>
            <a:endParaRPr lang="en-GB" b="1">
              <a:latin typeface="Avenir Next LT Pro" panose="020B0504020202020204" pitchFamily="34" charset="0"/>
            </a:endParaRPr>
          </a:p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F1659-1AE1-41FC-9FFB-85A4CB460E68}"/>
              </a:ext>
            </a:extLst>
          </p:cNvPr>
          <p:cNvSpPr txBox="1"/>
          <p:nvPr/>
        </p:nvSpPr>
        <p:spPr>
          <a:xfrm>
            <a:off x="5172722" y="3424135"/>
            <a:ext cx="186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Avenir Next LT Pro" panose="020B0504020202020204" pitchFamily="34" charset="0"/>
              </a:rPr>
              <a:t>Shubham S. </a:t>
            </a:r>
            <a:r>
              <a:rPr lang="en-GB" b="1" err="1">
                <a:latin typeface="Avenir Next LT Pro" panose="020B0504020202020204" pitchFamily="34" charset="0"/>
              </a:rPr>
              <a:t>Ingole</a:t>
            </a:r>
            <a:endParaRPr lang="en-GB" b="1">
              <a:latin typeface="Avenir Next LT Pro" panose="020B0504020202020204" pitchFamily="34" charset="0"/>
            </a:endParaRPr>
          </a:p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D5214-BE42-4E08-AE12-9E21D04453BA}"/>
              </a:ext>
            </a:extLst>
          </p:cNvPr>
          <p:cNvSpPr txBox="1"/>
          <p:nvPr/>
        </p:nvSpPr>
        <p:spPr>
          <a:xfrm>
            <a:off x="9255868" y="3424135"/>
            <a:ext cx="186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Avenir Next LT Pro" panose="020B0504020202020204" pitchFamily="34" charset="0"/>
              </a:rPr>
              <a:t>Naomi Lutz</a:t>
            </a:r>
          </a:p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B652A-8F35-48F3-B504-7CCCC9A8B7A4}"/>
              </a:ext>
            </a:extLst>
          </p:cNvPr>
          <p:cNvSpPr txBox="1"/>
          <p:nvPr/>
        </p:nvSpPr>
        <p:spPr>
          <a:xfrm>
            <a:off x="7220049" y="3424135"/>
            <a:ext cx="186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err="1">
                <a:latin typeface="Avenir Next LT Pro" panose="020B0504020202020204" pitchFamily="34" charset="0"/>
              </a:rPr>
              <a:t>Søren</a:t>
            </a:r>
            <a:r>
              <a:rPr lang="en-GB" b="1">
                <a:latin typeface="Avenir Next LT Pro" panose="020B0504020202020204" pitchFamily="34" charset="0"/>
              </a:rPr>
              <a:t> F. Andersen</a:t>
            </a:r>
          </a:p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5FEFD3-2F62-4E24-AE7D-6746C3EDC4DF}"/>
              </a:ext>
            </a:extLst>
          </p:cNvPr>
          <p:cNvGrpSpPr/>
          <p:nvPr/>
        </p:nvGrpSpPr>
        <p:grpSpPr>
          <a:xfrm>
            <a:off x="858129" y="5242946"/>
            <a:ext cx="10370834" cy="369332"/>
            <a:chOff x="887312" y="4712598"/>
            <a:chExt cx="10370834" cy="36933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866219-EF2D-4709-90F9-680B895799A2}"/>
                </a:ext>
              </a:extLst>
            </p:cNvPr>
            <p:cNvSpPr txBox="1"/>
            <p:nvPr/>
          </p:nvSpPr>
          <p:spPr>
            <a:xfrm>
              <a:off x="887312" y="4712598"/>
              <a:ext cx="1972620" cy="369332"/>
            </a:xfrm>
            <a:prstGeom prst="rect">
              <a:avLst/>
            </a:prstGeom>
            <a:solidFill>
              <a:srgbClr val="53572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  <a:latin typeface="Avenir Next LT Pro" panose="020B0504020202020204" pitchFamily="34" charset="0"/>
                </a:rPr>
                <a:t>SDU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3A9001-FFDD-4736-B0B1-00D99CD1E5CA}"/>
                </a:ext>
              </a:extLst>
            </p:cNvPr>
            <p:cNvSpPr txBox="1"/>
            <p:nvPr/>
          </p:nvSpPr>
          <p:spPr>
            <a:xfrm>
              <a:off x="3039082" y="4712598"/>
              <a:ext cx="1867712" cy="369332"/>
            </a:xfrm>
            <a:prstGeom prst="rect">
              <a:avLst/>
            </a:prstGeom>
            <a:solidFill>
              <a:srgbClr val="53572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  <a:latin typeface="Avenir Next LT Pro" panose="020B0504020202020204" pitchFamily="34" charset="0"/>
                </a:rPr>
                <a:t>DTU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2BE976-A8E5-4681-96A3-5EB92524774E}"/>
                </a:ext>
              </a:extLst>
            </p:cNvPr>
            <p:cNvSpPr txBox="1"/>
            <p:nvPr/>
          </p:nvSpPr>
          <p:spPr>
            <a:xfrm>
              <a:off x="5085944" y="4712598"/>
              <a:ext cx="1867712" cy="369332"/>
            </a:xfrm>
            <a:prstGeom prst="rect">
              <a:avLst/>
            </a:prstGeom>
            <a:solidFill>
              <a:srgbClr val="53572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  <a:latin typeface="Avenir Next LT Pro" panose="020B0504020202020204" pitchFamily="34" charset="0"/>
                </a:rPr>
                <a:t>DTU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CB816C-59D7-4F6C-9128-8D5DD7052840}"/>
                </a:ext>
              </a:extLst>
            </p:cNvPr>
            <p:cNvSpPr txBox="1"/>
            <p:nvPr/>
          </p:nvSpPr>
          <p:spPr>
            <a:xfrm>
              <a:off x="7132806" y="4712598"/>
              <a:ext cx="1867712" cy="369332"/>
            </a:xfrm>
            <a:prstGeom prst="rect">
              <a:avLst/>
            </a:prstGeom>
            <a:solidFill>
              <a:srgbClr val="53572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  <a:latin typeface="Avenir Next LT Pro" panose="020B0504020202020204" pitchFamily="34" charset="0"/>
                </a:rPr>
                <a:t>SDU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CA261A-513E-4B56-9807-F571A704CA97}"/>
                </a:ext>
              </a:extLst>
            </p:cNvPr>
            <p:cNvSpPr txBox="1"/>
            <p:nvPr/>
          </p:nvSpPr>
          <p:spPr>
            <a:xfrm>
              <a:off x="9179668" y="4712598"/>
              <a:ext cx="2078478" cy="369332"/>
            </a:xfrm>
            <a:prstGeom prst="rect">
              <a:avLst/>
            </a:prstGeom>
            <a:solidFill>
              <a:srgbClr val="53572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  <a:latin typeface="Avenir Next LT Pro" panose="020B0504020202020204" pitchFamily="34" charset="0"/>
                </a:rPr>
                <a:t>MIT</a:t>
              </a:r>
            </a:p>
          </p:txBody>
        </p:sp>
      </p:grpSp>
      <p:pic>
        <p:nvPicPr>
          <p:cNvPr id="3" name="Billede 3" descr="Et billede, der indeholder person, mand, indendørs, slips&#10;&#10;Beskrivelsen er genereret automatisk">
            <a:extLst>
              <a:ext uri="{FF2B5EF4-FFF2-40B4-BE49-F238E27FC236}">
                <a16:creationId xmlns:a16="http://schemas.microsoft.com/office/drawing/2014/main" id="{D59CBB1F-E115-44D2-A165-8C45094558F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51" y="1358052"/>
            <a:ext cx="1537200" cy="1537200"/>
          </a:xfrm>
          <a:prstGeom prst="ellipse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436571-8C8E-421F-A027-B840BAE89900}"/>
              </a:ext>
            </a:extLst>
          </p:cNvPr>
          <p:cNvSpPr txBox="1"/>
          <p:nvPr/>
        </p:nvSpPr>
        <p:spPr>
          <a:xfrm>
            <a:off x="965468" y="4116592"/>
            <a:ext cx="186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 LT Pro" panose="020B0504020202020204" pitchFamily="34" charset="0"/>
              </a:rPr>
              <a:t>BSc.</a:t>
            </a:r>
          </a:p>
          <a:p>
            <a:pPr algn="ctr"/>
            <a:r>
              <a:rPr lang="en-GB" sz="1400">
                <a:latin typeface="Avenir Next LT Pro" panose="020B0504020202020204" pitchFamily="34" charset="0"/>
              </a:rPr>
              <a:t>Product Development &amp; Innovation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4DF2-568D-416D-A695-D1504ED79C1B}"/>
              </a:ext>
            </a:extLst>
          </p:cNvPr>
          <p:cNvSpPr txBox="1"/>
          <p:nvPr/>
        </p:nvSpPr>
        <p:spPr>
          <a:xfrm>
            <a:off x="3009899" y="4116592"/>
            <a:ext cx="186771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>
                <a:latin typeface="Avenir Next LT Pro"/>
              </a:rPr>
              <a:t>MSc.</a:t>
            </a:r>
          </a:p>
          <a:p>
            <a:pPr algn="ctr"/>
            <a:r>
              <a:rPr lang="en-GB" sz="1400">
                <a:latin typeface="Avenir Next LT Pro"/>
              </a:rPr>
              <a:t>Sustainable energy</a:t>
            </a:r>
            <a:endParaRPr lang="en-GB" sz="1400"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C9785-DA84-4765-9158-49CFA72FFCE4}"/>
              </a:ext>
            </a:extLst>
          </p:cNvPr>
          <p:cNvSpPr txBox="1"/>
          <p:nvPr/>
        </p:nvSpPr>
        <p:spPr>
          <a:xfrm>
            <a:off x="5162144" y="4116592"/>
            <a:ext cx="1867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 LT Pro" panose="020B0504020202020204" pitchFamily="34" charset="0"/>
              </a:rPr>
              <a:t>MSc.</a:t>
            </a:r>
          </a:p>
          <a:p>
            <a:pPr algn="ctr"/>
            <a:r>
              <a:rPr lang="en-GB" sz="1400">
                <a:latin typeface="Avenir Next LT Pro" panose="020B0504020202020204" pitchFamily="34" charset="0"/>
              </a:rPr>
              <a:t>Business Analytics</a:t>
            </a:r>
          </a:p>
          <a:p>
            <a:pPr algn="ctr"/>
            <a:endParaRPr lang="en-GB" sz="1400"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FC0A1-08BC-4B46-9884-5EF4518CD83A}"/>
              </a:ext>
            </a:extLst>
          </p:cNvPr>
          <p:cNvSpPr txBox="1"/>
          <p:nvPr/>
        </p:nvSpPr>
        <p:spPr>
          <a:xfrm>
            <a:off x="7110918" y="4116592"/>
            <a:ext cx="1867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 LT Pro" panose="020B0504020202020204" pitchFamily="34" charset="0"/>
              </a:rPr>
              <a:t>MSc.</a:t>
            </a:r>
          </a:p>
          <a:p>
            <a:pPr algn="ctr"/>
            <a:r>
              <a:rPr lang="en-GB" sz="1400">
                <a:latin typeface="Avenir Next LT Pro" panose="020B0504020202020204" pitchFamily="34" charset="0"/>
              </a:rPr>
              <a:t>Environmental 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EA017-AA81-4A5C-BC2E-F932585B636D}"/>
              </a:ext>
            </a:extLst>
          </p:cNvPr>
          <p:cNvSpPr txBox="1"/>
          <p:nvPr/>
        </p:nvSpPr>
        <p:spPr>
          <a:xfrm>
            <a:off x="9332068" y="4116592"/>
            <a:ext cx="186771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>
                <a:latin typeface="Avenir Next LT Pro"/>
              </a:rPr>
              <a:t>BSc.</a:t>
            </a:r>
          </a:p>
          <a:p>
            <a:pPr algn="ctr"/>
            <a:r>
              <a:rPr lang="en-GB" sz="1400">
                <a:latin typeface="Avenir Next LT Pro"/>
              </a:rPr>
              <a:t>Mechanical Engineering</a:t>
            </a:r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01E0EE-7DF2-494B-AAC7-5FFBBF93B1C4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" t="1799" r="3830" b="29648"/>
          <a:stretch/>
        </p:blipFill>
        <p:spPr>
          <a:xfrm>
            <a:off x="3296405" y="1358281"/>
            <a:ext cx="1537200" cy="1536971"/>
          </a:xfrm>
          <a:prstGeom prst="ellipse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9B8C03-FCB5-4761-B093-43D6E5DDDDA5}"/>
              </a:ext>
            </a:extLst>
          </p:cNvPr>
          <p:cNvSpPr txBox="1"/>
          <p:nvPr/>
        </p:nvSpPr>
        <p:spPr>
          <a:xfrm>
            <a:off x="852065" y="601259"/>
            <a:ext cx="60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</a:rPr>
              <a:t>C CUBED TEAM MEMBERS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7830477-453B-47D2-BEFA-81F5F9AF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b="1" smtClean="0">
                <a:latin typeface="Avenir Next LT Pro" panose="020B0504020202020204" pitchFamily="34" charset="0"/>
              </a:rPr>
              <a:pPr/>
              <a:t>2</a:t>
            </a:fld>
            <a:endParaRPr lang="en-US" sz="1200" b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3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779D-9889-48F7-9275-C6BE8194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97" y="640081"/>
            <a:ext cx="6237713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</a:rPr>
              <a:t>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AD2A5-18FD-438C-950A-B74DA33D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050" b="1" smtClean="0">
                <a:latin typeface="Avenir Next LT Pro" panose="020B0504020202020204" pitchFamily="34" charset="0"/>
              </a:rPr>
              <a:pPr/>
              <a:t>3</a:t>
            </a:fld>
            <a:endParaRPr lang="en-US" sz="1050" b="1">
              <a:latin typeface="Avenir Next LT Pro" panose="020B0504020202020204" pitchFamily="34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C3FE3CB-95C9-4484-BD36-6E841CB15CF7}"/>
              </a:ext>
            </a:extLst>
          </p:cNvPr>
          <p:cNvSpPr/>
          <p:nvPr/>
        </p:nvSpPr>
        <p:spPr>
          <a:xfrm>
            <a:off x="4900797" y="2339815"/>
            <a:ext cx="3553710" cy="1745125"/>
          </a:xfrm>
          <a:prstGeom prst="clou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>
                <a:solidFill>
                  <a:schemeClr val="bg1"/>
                </a:solidFill>
                <a:latin typeface="Arial Narrow" panose="020B0606020202030204" pitchFamily="34" charset="0"/>
              </a:rPr>
              <a:t>Connecting all the laptops to a central servers</a:t>
            </a:r>
            <a:endParaRPr lang="en-US" sz="20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14A74A3-271A-42E7-8441-9E4B4493A72F}"/>
              </a:ext>
            </a:extLst>
          </p:cNvPr>
          <p:cNvSpPr/>
          <p:nvPr/>
        </p:nvSpPr>
        <p:spPr>
          <a:xfrm>
            <a:off x="7555297" y="3746644"/>
            <a:ext cx="3583213" cy="1841498"/>
          </a:xfrm>
          <a:prstGeom prst="clou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GB" sz="2000" b="1">
                <a:solidFill>
                  <a:schemeClr val="bg1"/>
                </a:solidFill>
                <a:latin typeface="Arial Narrow" panose="020B0606020202030204" pitchFamily="34" charset="0"/>
                <a:cs typeface="Calibri"/>
              </a:rPr>
              <a:t>Using the waste heat from the data centres for space heating or water</a:t>
            </a:r>
            <a:endParaRPr lang="en-GB" sz="2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649A8-8363-429B-99CA-E73D47F3AF32}"/>
              </a:ext>
            </a:extLst>
          </p:cNvPr>
          <p:cNvSpPr/>
          <p:nvPr/>
        </p:nvSpPr>
        <p:spPr>
          <a:xfrm>
            <a:off x="4403035" y="1580322"/>
            <a:ext cx="7056782" cy="75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B0A7-854B-4F12-99EF-7F731A8AFFF2}"/>
              </a:ext>
            </a:extLst>
          </p:cNvPr>
          <p:cNvSpPr/>
          <p:nvPr/>
        </p:nvSpPr>
        <p:spPr>
          <a:xfrm>
            <a:off x="4900797" y="1736055"/>
            <a:ext cx="6237713" cy="98363"/>
          </a:xfrm>
          <a:prstGeom prst="rect">
            <a:avLst/>
          </a:prstGeom>
          <a:solidFill>
            <a:srgbClr val="53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7CF06ED1-CCD6-4EAD-AA1D-1FFA937C6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26" r="15839" b="-2"/>
          <a:stretch/>
        </p:blipFill>
        <p:spPr>
          <a:xfrm>
            <a:off x="474973" y="555174"/>
            <a:ext cx="4001315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81765-7DDB-49F8-BFFC-61994F5C51E3}"/>
              </a:ext>
            </a:extLst>
          </p:cNvPr>
          <p:cNvSpPr txBox="1"/>
          <p:nvPr/>
        </p:nvSpPr>
        <p:spPr>
          <a:xfrm>
            <a:off x="512101" y="386467"/>
            <a:ext cx="6574972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  <a:ea typeface="+mj-ea"/>
                <a:cs typeface="+mj-cs"/>
              </a:rPr>
              <a:t>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C1E82-F78E-4AB8-A451-714457454EFE}"/>
              </a:ext>
            </a:extLst>
          </p:cNvPr>
          <p:cNvSpPr txBox="1"/>
          <p:nvPr/>
        </p:nvSpPr>
        <p:spPr>
          <a:xfrm>
            <a:off x="1643347" y="1091380"/>
            <a:ext cx="6089769" cy="1450757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Create a centralized computing network for student PCs, saving energy and using the waste heat from servers to heat campus buildings or water.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A0BD5-5388-40D8-8192-E13D70EE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DDA2F-0EBF-469F-AC35-2A79699D92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77" y="2666548"/>
            <a:ext cx="9144246" cy="32577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08BA9E-3BC0-49EB-A88E-A2FB1F604F15}"/>
              </a:ext>
            </a:extLst>
          </p:cNvPr>
          <p:cNvSpPr txBox="1"/>
          <p:nvPr/>
        </p:nvSpPr>
        <p:spPr>
          <a:xfrm>
            <a:off x="8085325" y="5771661"/>
            <a:ext cx="3769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(picture from: datacenterfrontier.com)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08568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2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BC3532C2-A788-4ABA-99D5-0D5F384A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8" t="1962" r="8063" b="4703"/>
          <a:stretch/>
        </p:blipFill>
        <p:spPr>
          <a:xfrm>
            <a:off x="8221403" y="755374"/>
            <a:ext cx="3113826" cy="5151808"/>
          </a:xfrm>
          <a:prstGeom prst="roundRect">
            <a:avLst>
              <a:gd name="adj" fmla="val 8240"/>
            </a:avLst>
          </a:prstGeom>
          <a:ln w="12700">
            <a:solidFill>
              <a:srgbClr val="53572F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E5BC-819B-4B26-A10C-75E94226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32AF6-1D5B-4D5F-883C-4E2B2865DDBD}"/>
              </a:ext>
            </a:extLst>
          </p:cNvPr>
          <p:cNvSpPr txBox="1"/>
          <p:nvPr/>
        </p:nvSpPr>
        <p:spPr>
          <a:xfrm>
            <a:off x="509554" y="351208"/>
            <a:ext cx="6562451" cy="13177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venir Next LT Pro" panose="020B0504020202020204" pitchFamily="34" charset="0"/>
              </a:rPr>
              <a:t>OVERCOMING OBSTACLES</a:t>
            </a:r>
            <a:endParaRPr lang="en-US" sz="3200" b="1" spc="-5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venir Next LT Pro" panose="020B0504020202020204" pitchFamily="34" charset="0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F033E1-237B-472C-BDC3-A8FC717B5D57}"/>
              </a:ext>
            </a:extLst>
          </p:cNvPr>
          <p:cNvGrpSpPr/>
          <p:nvPr/>
        </p:nvGrpSpPr>
        <p:grpSpPr>
          <a:xfrm>
            <a:off x="509554" y="3408945"/>
            <a:ext cx="6323352" cy="720000"/>
            <a:chOff x="509554" y="2436346"/>
            <a:chExt cx="6323352" cy="720000"/>
          </a:xfrm>
        </p:grpSpPr>
        <p:sp>
          <p:nvSpPr>
            <p:cNvPr id="3" name="Tekstfelt 2">
              <a:extLst>
                <a:ext uri="{FF2B5EF4-FFF2-40B4-BE49-F238E27FC236}">
                  <a16:creationId xmlns:a16="http://schemas.microsoft.com/office/drawing/2014/main" id="{EB2DE918-CECA-49BC-8878-0E07952EA24C}"/>
                </a:ext>
              </a:extLst>
            </p:cNvPr>
            <p:cNvSpPr txBox="1"/>
            <p:nvPr/>
          </p:nvSpPr>
          <p:spPr>
            <a:xfrm>
              <a:off x="1363759" y="2611680"/>
              <a:ext cx="546914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 b="1">
                  <a:latin typeface="Avenir Next LT Pro Light" panose="020B0304020202020204" pitchFamily="34" charset="0"/>
                  <a:cs typeface="Calibri"/>
                </a:rPr>
                <a:t>A single, unified login page</a:t>
              </a:r>
            </a:p>
          </p:txBody>
        </p:sp>
        <p:pic>
          <p:nvPicPr>
            <p:cNvPr id="9" name="Graphic 8" descr="Web design with solid fill">
              <a:extLst>
                <a:ext uri="{FF2B5EF4-FFF2-40B4-BE49-F238E27FC236}">
                  <a16:creationId xmlns:a16="http://schemas.microsoft.com/office/drawing/2014/main" id="{DFABFF50-CA8B-45F6-A899-ED9151FD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554" y="2436346"/>
              <a:ext cx="720000" cy="72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97F6E9-6D66-4682-9197-E34B880DA194}"/>
              </a:ext>
            </a:extLst>
          </p:cNvPr>
          <p:cNvGrpSpPr/>
          <p:nvPr/>
        </p:nvGrpSpPr>
        <p:grpSpPr>
          <a:xfrm>
            <a:off x="509554" y="4558103"/>
            <a:ext cx="7113759" cy="830997"/>
            <a:chOff x="509554" y="4377353"/>
            <a:chExt cx="7113759" cy="830997"/>
          </a:xfrm>
        </p:grpSpPr>
        <p:pic>
          <p:nvPicPr>
            <p:cNvPr id="7" name="Graphic 6" descr="Internet Of Things with solid fill">
              <a:extLst>
                <a:ext uri="{FF2B5EF4-FFF2-40B4-BE49-F238E27FC236}">
                  <a16:creationId xmlns:a16="http://schemas.microsoft.com/office/drawing/2014/main" id="{0863EA21-25DB-4A13-83B8-FB40C6557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554" y="4432852"/>
              <a:ext cx="720000" cy="72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A9F92-21C2-4E19-9220-5DBAA97457F5}"/>
                </a:ext>
              </a:extLst>
            </p:cNvPr>
            <p:cNvSpPr txBox="1"/>
            <p:nvPr/>
          </p:nvSpPr>
          <p:spPr>
            <a:xfrm>
              <a:off x="1363759" y="4377353"/>
              <a:ext cx="625955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>
                  <a:latin typeface="Avenir Next LT Pro Light" panose="020B0304020202020204" pitchFamily="34" charset="0"/>
                  <a:cs typeface="Calibri" panose="020F0502020204030204"/>
                </a:rPr>
                <a:t>Equal access for students to software and programs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286206-056B-4DD0-98B5-3949DD194F42}"/>
              </a:ext>
            </a:extLst>
          </p:cNvPr>
          <p:cNvGrpSpPr/>
          <p:nvPr/>
        </p:nvGrpSpPr>
        <p:grpSpPr>
          <a:xfrm>
            <a:off x="509554" y="2204288"/>
            <a:ext cx="6951861" cy="720000"/>
            <a:chOff x="509554" y="3434599"/>
            <a:chExt cx="6951861" cy="720000"/>
          </a:xfrm>
        </p:grpSpPr>
        <p:pic>
          <p:nvPicPr>
            <p:cNvPr id="11" name="Graphic 10" descr="City with solid fill">
              <a:extLst>
                <a:ext uri="{FF2B5EF4-FFF2-40B4-BE49-F238E27FC236}">
                  <a16:creationId xmlns:a16="http://schemas.microsoft.com/office/drawing/2014/main" id="{426A8526-B90C-4B74-AF35-78814C96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554" y="3434599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46A787-5E89-4088-A814-73081F08F620}"/>
                </a:ext>
              </a:extLst>
            </p:cNvPr>
            <p:cNvSpPr txBox="1"/>
            <p:nvPr/>
          </p:nvSpPr>
          <p:spPr>
            <a:xfrm>
              <a:off x="1363759" y="3609933"/>
              <a:ext cx="6097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>
                  <a:latin typeface="Avenir Next LT Pro Light" panose="020B0304020202020204" pitchFamily="34" charset="0"/>
                  <a:cs typeface="Calibri"/>
                </a:rPr>
                <a:t>Easy</a:t>
              </a:r>
              <a:r>
                <a:rPr lang="en-GB" sz="2400" b="1">
                  <a:latin typeface="Avenir Next LT Pro Light" panose="020B0304020202020204" pitchFamily="34" charset="0"/>
                </a:rPr>
                <a:t> administration</a:t>
              </a:r>
              <a:endParaRPr lang="en-GB" sz="2400" b="1">
                <a:latin typeface="Avenir Next LT Pro Light" panose="020B0304020202020204" pitchFamily="34" charset="0"/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55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3">
            <a:extLst>
              <a:ext uri="{FF2B5EF4-FFF2-40B4-BE49-F238E27FC236}">
                <a16:creationId xmlns:a16="http://schemas.microsoft.com/office/drawing/2014/main" id="{45FF2C22-5C05-4139-8AC6-6D2FCB12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1828999"/>
            <a:ext cx="7096087" cy="406177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AE872CE4-0D32-4194-8D5A-BD7346461244}"/>
              </a:ext>
            </a:extLst>
          </p:cNvPr>
          <p:cNvSpPr txBox="1"/>
          <p:nvPr/>
        </p:nvSpPr>
        <p:spPr>
          <a:xfrm>
            <a:off x="7096087" y="1920459"/>
            <a:ext cx="441128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/>
              <a:t>Common access to High performance computing power. </a:t>
            </a:r>
            <a:endParaRPr lang="en-GB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/>
              <a:t>Improving the IT infrastructure.</a:t>
            </a:r>
            <a:endParaRPr lang="en-GB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/>
              <a:t>Less dependency on user hardware upgrades.</a:t>
            </a:r>
            <a:endParaRPr lang="en-GB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Energy recovery from waste heat.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C2591-FC2C-4D8D-9EA7-3595592F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4CAAB-B4E1-4F14-805D-7F9E7F742D1D}"/>
              </a:ext>
            </a:extLst>
          </p:cNvPr>
          <p:cNvSpPr txBox="1"/>
          <p:nvPr/>
        </p:nvSpPr>
        <p:spPr>
          <a:xfrm>
            <a:off x="533636" y="423502"/>
            <a:ext cx="6562451" cy="836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venir Next LT Pro" panose="020B0504020202020204" pitchFamily="34" charset="0"/>
              </a:rPr>
              <a:t>SDG</a:t>
            </a:r>
            <a:endParaRPr lang="en-US" sz="4800" b="1" spc="-5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venir Next LT Pro" panose="020B05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96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4F0EC-4127-484F-B894-88B92AB86829}"/>
              </a:ext>
            </a:extLst>
          </p:cNvPr>
          <p:cNvSpPr txBox="1"/>
          <p:nvPr/>
        </p:nvSpPr>
        <p:spPr>
          <a:xfrm>
            <a:off x="7655037" y="1666002"/>
            <a:ext cx="3744736" cy="20581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50">
                <a:latin typeface="+mj-lt"/>
                <a:ea typeface="+mj-ea"/>
                <a:cs typeface="+mj-cs"/>
              </a:rPr>
              <a:t>More than 450.000 kWh is used annually for student laptops at MIT</a:t>
            </a:r>
            <a:endParaRPr lang="en-US" sz="3200" spc="-50">
              <a:latin typeface="+mj-lt"/>
              <a:ea typeface="+mj-ea"/>
              <a:cs typeface="Calibri Light"/>
            </a:endParaRPr>
          </a:p>
        </p:txBody>
      </p:sp>
      <p:pic>
        <p:nvPicPr>
          <p:cNvPr id="3" name="Graphic 6" descr="Laptop">
            <a:extLst>
              <a:ext uri="{FF2B5EF4-FFF2-40B4-BE49-F238E27FC236}">
                <a16:creationId xmlns:a16="http://schemas.microsoft.com/office/drawing/2014/main" id="{3E68D2BC-F2B8-4430-B14A-950BF535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2498" y="3076956"/>
            <a:ext cx="3125537" cy="312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08E4C-C013-46EA-A5BE-669446AC3BC1}"/>
              </a:ext>
            </a:extLst>
          </p:cNvPr>
          <p:cNvSpPr txBox="1"/>
          <p:nvPr/>
        </p:nvSpPr>
        <p:spPr>
          <a:xfrm>
            <a:off x="832715" y="1787829"/>
            <a:ext cx="6612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latin typeface="Avenir Next LT Pro" panose="020B0504020202020204" pitchFamily="34" charset="0"/>
                <a:ea typeface="+mn-lt"/>
                <a:cs typeface="+mn-lt"/>
              </a:rPr>
              <a:t>Annual savings of:</a:t>
            </a:r>
            <a:endParaRPr lang="en-GB" sz="320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9DAFD-599A-4C8D-BF0D-EA17CE8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410FA5-A53E-475F-92EF-759256B79BE0}"/>
              </a:ext>
            </a:extLst>
          </p:cNvPr>
          <p:cNvGrpSpPr/>
          <p:nvPr/>
        </p:nvGrpSpPr>
        <p:grpSpPr>
          <a:xfrm>
            <a:off x="967592" y="4485396"/>
            <a:ext cx="7024190" cy="720000"/>
            <a:chOff x="442413" y="4485396"/>
            <a:chExt cx="7024190" cy="720000"/>
          </a:xfrm>
        </p:grpSpPr>
        <p:pic>
          <p:nvPicPr>
            <p:cNvPr id="7" name="Graphic 6" descr="High temperature with solid fill">
              <a:extLst>
                <a:ext uri="{FF2B5EF4-FFF2-40B4-BE49-F238E27FC236}">
                  <a16:creationId xmlns:a16="http://schemas.microsoft.com/office/drawing/2014/main" id="{BFEAEA49-E92D-4AF0-9F70-30B9AEAD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2413" y="4485396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5545E9-897F-47C7-8E02-01F25845F3C7}"/>
                </a:ext>
              </a:extLst>
            </p:cNvPr>
            <p:cNvSpPr txBox="1"/>
            <p:nvPr/>
          </p:nvSpPr>
          <p:spPr>
            <a:xfrm>
              <a:off x="1368947" y="4614563"/>
              <a:ext cx="6097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>
                  <a:latin typeface="Avenir Next LT Pro Light" panose="020B0304020202020204" pitchFamily="34" charset="0"/>
                  <a:cs typeface="Calibri"/>
                </a:rPr>
                <a:t>192 MWh for heating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D8B4E6-B359-475C-9E99-ACA333322363}"/>
              </a:ext>
            </a:extLst>
          </p:cNvPr>
          <p:cNvGrpSpPr/>
          <p:nvPr/>
        </p:nvGrpSpPr>
        <p:grpSpPr>
          <a:xfrm>
            <a:off x="967592" y="3556721"/>
            <a:ext cx="7024190" cy="720000"/>
            <a:chOff x="442413" y="3556721"/>
            <a:chExt cx="7024190" cy="720000"/>
          </a:xfrm>
        </p:grpSpPr>
        <p:pic>
          <p:nvPicPr>
            <p:cNvPr id="14" name="Graphic 13" descr="Dollar with solid fill">
              <a:extLst>
                <a:ext uri="{FF2B5EF4-FFF2-40B4-BE49-F238E27FC236}">
                  <a16:creationId xmlns:a16="http://schemas.microsoft.com/office/drawing/2014/main" id="{B28842A3-EA03-4C2C-97DB-85B186F3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413" y="3556721"/>
              <a:ext cx="720000" cy="7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8C06C8-CC19-43DB-A6DD-13CBC164B49C}"/>
                </a:ext>
              </a:extLst>
            </p:cNvPr>
            <p:cNvSpPr txBox="1"/>
            <p:nvPr/>
          </p:nvSpPr>
          <p:spPr>
            <a:xfrm>
              <a:off x="1368947" y="3685888"/>
              <a:ext cx="6097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>
                  <a:latin typeface="Avenir Next LT Pro Light" panose="020B0304020202020204" pitchFamily="34" charset="0"/>
                  <a:cs typeface="Calibri"/>
                </a:rPr>
                <a:t>39.840 USD for electricity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05C73E-EF11-4560-A1AD-6159FCE053C7}"/>
              </a:ext>
            </a:extLst>
          </p:cNvPr>
          <p:cNvGrpSpPr/>
          <p:nvPr/>
        </p:nvGrpSpPr>
        <p:grpSpPr>
          <a:xfrm>
            <a:off x="967592" y="2628045"/>
            <a:ext cx="7024190" cy="720000"/>
            <a:chOff x="442413" y="2628045"/>
            <a:chExt cx="7024190" cy="720000"/>
          </a:xfrm>
        </p:grpSpPr>
        <p:pic>
          <p:nvPicPr>
            <p:cNvPr id="10" name="Graphic 9" descr="High voltage with solid fill">
              <a:extLst>
                <a:ext uri="{FF2B5EF4-FFF2-40B4-BE49-F238E27FC236}">
                  <a16:creationId xmlns:a16="http://schemas.microsoft.com/office/drawing/2014/main" id="{AA80AF32-B8FF-4838-858B-E33D8488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2413" y="2628045"/>
              <a:ext cx="720000" cy="72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515C91-9132-4663-8ED9-6954263045C9}"/>
                </a:ext>
              </a:extLst>
            </p:cNvPr>
            <p:cNvSpPr txBox="1"/>
            <p:nvPr/>
          </p:nvSpPr>
          <p:spPr>
            <a:xfrm>
              <a:off x="1368947" y="2757212"/>
              <a:ext cx="6097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>
                  <a:latin typeface="Avenir Next LT Pro Light" panose="020B0304020202020204" pitchFamily="34" charset="0"/>
                  <a:ea typeface="+mn-lt"/>
                  <a:cs typeface="+mn-lt"/>
                </a:rPr>
                <a:t>267 MWh of electricity</a:t>
              </a:r>
              <a:endParaRPr lang="en-US" sz="2400">
                <a:latin typeface="Avenir Next LT Pro Light" panose="020B0304020202020204" pitchFamily="34" charset="0"/>
                <a:ea typeface="+mn-lt"/>
                <a:cs typeface="+mn-lt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FA26AA-BFD1-4A5C-9BC4-9624C376E866}"/>
              </a:ext>
            </a:extLst>
          </p:cNvPr>
          <p:cNvSpPr txBox="1"/>
          <p:nvPr/>
        </p:nvSpPr>
        <p:spPr>
          <a:xfrm>
            <a:off x="852065" y="601259"/>
            <a:ext cx="60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blipFill dpi="0"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</a:rPr>
              <a:t>BENEFITS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270167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6ECE1-9B40-42D6-A4C6-49BE93B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9E992-9042-4115-84F0-A2282E7A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30" y="1282895"/>
            <a:ext cx="9767153" cy="481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42B10-61B2-486A-ACE6-A1C161B5C09F}"/>
              </a:ext>
            </a:extLst>
          </p:cNvPr>
          <p:cNvSpPr txBox="1"/>
          <p:nvPr/>
        </p:nvSpPr>
        <p:spPr>
          <a:xfrm>
            <a:off x="750791" y="337625"/>
            <a:ext cx="951707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</a:rPr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47669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B03C7-9B7F-4F24-AC52-8CB930F7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BC0BD-3EFB-411D-8DF9-954AEDE1264F}"/>
              </a:ext>
            </a:extLst>
          </p:cNvPr>
          <p:cNvSpPr txBox="1"/>
          <p:nvPr/>
        </p:nvSpPr>
        <p:spPr>
          <a:xfrm>
            <a:off x="862789" y="364487"/>
            <a:ext cx="951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venir Next LT Pro" panose="020B0504020202020204" pitchFamily="34" charset="0"/>
              </a:rPr>
              <a:t>IMPLEMENTATION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A43BB-BCA9-4001-8DCF-C10BA0810CB9}"/>
              </a:ext>
            </a:extLst>
          </p:cNvPr>
          <p:cNvGrpSpPr/>
          <p:nvPr/>
        </p:nvGrpSpPr>
        <p:grpSpPr>
          <a:xfrm>
            <a:off x="502241" y="1461052"/>
            <a:ext cx="11187521" cy="4241353"/>
            <a:chOff x="-1" y="1686528"/>
            <a:chExt cx="12192001" cy="46221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A30A94-EBA1-4E8E-A3AF-074B3D42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686528"/>
              <a:ext cx="12192001" cy="462216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A0CF47-FC86-46F0-894E-15D14BE21B83}"/>
                </a:ext>
              </a:extLst>
            </p:cNvPr>
            <p:cNvSpPr/>
            <p:nvPr/>
          </p:nvSpPr>
          <p:spPr>
            <a:xfrm>
              <a:off x="8497957" y="4880113"/>
              <a:ext cx="3528391" cy="1311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1836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DAA29BEE3C7B458AD16A07BD5E1E4D" ma:contentTypeVersion="7" ma:contentTypeDescription="Opret et nyt dokument." ma:contentTypeScope="" ma:versionID="49fd7b36dea6047a1f0c03547a2f41fe">
  <xsd:schema xmlns:xsd="http://www.w3.org/2001/XMLSchema" xmlns:xs="http://www.w3.org/2001/XMLSchema" xmlns:p="http://schemas.microsoft.com/office/2006/metadata/properties" xmlns:ns2="267dcc1d-07fd-4362-82c9-990eef0a0936" targetNamespace="http://schemas.microsoft.com/office/2006/metadata/properties" ma:root="true" ma:fieldsID="c7e7dfff41f24274020761b52e25ee28" ns2:_="">
    <xsd:import namespace="267dcc1d-07fd-4362-82c9-990eef0a09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dcc1d-07fd-4362-82c9-990eef0a0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F30BFC-27B0-4D5C-99B2-656D09DB2F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45D853-9733-41C4-B216-BF423D8282B4}">
  <ds:schemaRefs>
    <ds:schemaRef ds:uri="267dcc1d-07fd-4362-82c9-990eef0a09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2631A0-53C4-423D-9BC9-DAD36A0A4B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RECLAMATION OF COMPUTING WASTE HEAT - USED AS A HEATING SOURCE AT CAMPUSES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RECLAMATION OF COMPUTING WASTE HEAT - USED AS A HEATING SOURCE AT CAMPUSES</dc:title>
  <dc:creator>Shubham Sanjay Ingole</dc:creator>
  <cp:revision>1</cp:revision>
  <dcterms:created xsi:type="dcterms:W3CDTF">2021-01-28T13:44:45Z</dcterms:created>
  <dcterms:modified xsi:type="dcterms:W3CDTF">2021-01-28T14:49:17Z</dcterms:modified>
</cp:coreProperties>
</file>